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4" r:id="rId3"/>
    <p:sldId id="262" r:id="rId4"/>
    <p:sldId id="272" r:id="rId5"/>
    <p:sldId id="268" r:id="rId6"/>
    <p:sldId id="270" r:id="rId7"/>
    <p:sldId id="271" r:id="rId8"/>
    <p:sldId id="276" r:id="rId9"/>
    <p:sldId id="277" r:id="rId10"/>
    <p:sldId id="278" r:id="rId11"/>
    <p:sldId id="274" r:id="rId12"/>
    <p:sldId id="275" r:id="rId13"/>
    <p:sldId id="279" r:id="rId14"/>
  </p:sldIdLst>
  <p:sldSz cx="12192000" cy="6858000"/>
  <p:notesSz cx="6858000" cy="9144000"/>
  <p:embeddedFontLst>
    <p:embeddedFont>
      <p:font typeface="ADLaM Display" panose="02010000000000000000" pitchFamily="2" charset="0"/>
      <p:regular r:id="rId15"/>
    </p:embeddedFont>
    <p:embeddedFont>
      <p:font typeface="Bahnschrift SemiBold" panose="020B0502040204020203" pitchFamily="34" charset="0"/>
      <p:bold r:id="rId16"/>
    </p:embeddedFont>
    <p:embeddedFont>
      <p:font typeface="Fira Code Medium" pitchFamily="1" charset="0"/>
      <p:regular r:id="rId17"/>
    </p:embeddedFont>
    <p:embeddedFont>
      <p:font typeface="Futura Md BT" panose="020B0802020204020204" pitchFamily="34" charset="0"/>
      <p:bold r:id="rId18"/>
    </p:embeddedFont>
    <p:embeddedFont>
      <p:font typeface="Gill Sans MT Condensed" panose="020B0506020104020203" pitchFamily="34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9331"/>
    <a:srgbClr val="70AD47"/>
    <a:srgbClr val="EAF67A"/>
    <a:srgbClr val="82AB70"/>
    <a:srgbClr val="6CB21C"/>
    <a:srgbClr val="262626"/>
    <a:srgbClr val="2D2D2D"/>
    <a:srgbClr val="16665D"/>
    <a:srgbClr val="B8CE00"/>
    <a:srgbClr val="82AD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6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10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84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3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61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996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1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99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21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25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14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6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FC825-C932-4F5B-97D4-D0A891B0A33F}" type="datetimeFigureOut">
              <a:rPr lang="pt-BR" smtClean="0"/>
              <a:t>29/09/2024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783CB-C21A-410D-BB72-9F13F7BEF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12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30.sv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4.sv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bg1">
                <a:lumMod val="0"/>
                <a:lumOff val="100000"/>
                <a:alpha val="18000"/>
              </a:schemeClr>
            </a:gs>
            <a:gs pos="0">
              <a:srgbClr val="216D66">
                <a:lumMod val="100000"/>
              </a:srgbClr>
            </a:gs>
            <a:gs pos="49000">
              <a:schemeClr val="accent1">
                <a:lumMod val="5000"/>
                <a:lumOff val="95000"/>
              </a:schemeClr>
            </a:gs>
            <a:gs pos="100000">
              <a:srgbClr val="92D05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Logotipo, nome da empresa&#10;&#10;Descrição gerada automaticamente">
            <a:extLst>
              <a:ext uri="{FF2B5EF4-FFF2-40B4-BE49-F238E27FC236}">
                <a16:creationId xmlns:a16="http://schemas.microsoft.com/office/drawing/2014/main" id="{0F2B1DD0-1151-6DD9-5153-592CD07D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1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665D"/>
            </a:gs>
            <a:gs pos="85000">
              <a:schemeClr val="bg1"/>
            </a:gs>
            <a:gs pos="14000">
              <a:schemeClr val="bg1"/>
            </a:gs>
            <a:gs pos="100000">
              <a:srgbClr val="6CB21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A8F1D67-B59B-3DA3-8817-38D2FC6156ED}"/>
              </a:ext>
            </a:extLst>
          </p:cNvPr>
          <p:cNvSpPr txBox="1"/>
          <p:nvPr/>
        </p:nvSpPr>
        <p:spPr>
          <a:xfrm>
            <a:off x="261000" y="1174912"/>
            <a:ext cx="8558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n w="0"/>
                <a:solidFill>
                  <a:srgbClr val="2D2D2D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Aqui, o vendedor registra sua área florestal e recebe créditos mensalmente.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5D33531-9CA7-9E6C-22F5-3BBFC3BF7D07}"/>
              </a:ext>
            </a:extLst>
          </p:cNvPr>
          <p:cNvCxnSpPr>
            <a:cxnSpLocks/>
          </p:cNvCxnSpPr>
          <p:nvPr/>
        </p:nvCxnSpPr>
        <p:spPr>
          <a:xfrm>
            <a:off x="349901" y="2310439"/>
            <a:ext cx="6007837" cy="38100"/>
          </a:xfrm>
          <a:prstGeom prst="line">
            <a:avLst/>
          </a:prstGeom>
          <a:ln w="28575">
            <a:solidFill>
              <a:srgbClr val="2D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3923749F-8FE0-F199-996C-C18176D6FEA8}"/>
              </a:ext>
            </a:extLst>
          </p:cNvPr>
          <p:cNvSpPr/>
          <p:nvPr/>
        </p:nvSpPr>
        <p:spPr>
          <a:xfrm>
            <a:off x="349901" y="629983"/>
            <a:ext cx="3940088" cy="544929"/>
          </a:xfrm>
          <a:prstGeom prst="rect">
            <a:avLst/>
          </a:prstGeom>
          <a:ln w="34925"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Futura Md BT" panose="020B0802020204020204" pitchFamily="34" charset="0"/>
              </a:rPr>
              <a:t>Área do vendedor</a:t>
            </a:r>
          </a:p>
        </p:txBody>
      </p:sp>
      <p:pic>
        <p:nvPicPr>
          <p:cNvPr id="22" name="Imagem 21" descr="Logotipo, nome da empresa&#10;&#10;Descrição gerada automaticamente">
            <a:extLst>
              <a:ext uri="{FF2B5EF4-FFF2-40B4-BE49-F238E27FC236}">
                <a16:creationId xmlns:a16="http://schemas.microsoft.com/office/drawing/2014/main" id="{0C4ABB80-0627-6DAF-6BD9-EFE192C627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62"/>
          <a:stretch/>
        </p:blipFill>
        <p:spPr>
          <a:xfrm>
            <a:off x="9220200" y="6415505"/>
            <a:ext cx="3670057" cy="571664"/>
          </a:xfrm>
          <a:prstGeom prst="rect">
            <a:avLst/>
          </a:prstGeom>
        </p:spPr>
      </p:pic>
      <p:pic>
        <p:nvPicPr>
          <p:cNvPr id="16" name="Gráfico 15" descr="Documento com preenchimento sólido">
            <a:extLst>
              <a:ext uri="{FF2B5EF4-FFF2-40B4-BE49-F238E27FC236}">
                <a16:creationId xmlns:a16="http://schemas.microsoft.com/office/drawing/2014/main" id="{36A95758-A356-F8D8-08F0-FDA8C799F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7800" y="3141020"/>
            <a:ext cx="1562101" cy="1562101"/>
          </a:xfrm>
          <a:prstGeom prst="rect">
            <a:avLst/>
          </a:prstGeom>
        </p:spPr>
      </p:pic>
      <p:pic>
        <p:nvPicPr>
          <p:cNvPr id="19" name="Gráfico 18" descr="Moedas com preenchimento sólido">
            <a:extLst>
              <a:ext uri="{FF2B5EF4-FFF2-40B4-BE49-F238E27FC236}">
                <a16:creationId xmlns:a16="http://schemas.microsoft.com/office/drawing/2014/main" id="{DCBEDB5A-8ABE-0FA6-255E-53C33A736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741" y="3212455"/>
            <a:ext cx="1562101" cy="1562101"/>
          </a:xfrm>
          <a:prstGeom prst="rect">
            <a:avLst/>
          </a:prstGeom>
        </p:spPr>
      </p:pic>
      <p:sp>
        <p:nvSpPr>
          <p:cNvPr id="43" name="Seta: em Forma de U 42">
            <a:extLst>
              <a:ext uri="{FF2B5EF4-FFF2-40B4-BE49-F238E27FC236}">
                <a16:creationId xmlns:a16="http://schemas.microsoft.com/office/drawing/2014/main" id="{66CB6F65-335C-7878-D2B8-5D66A2A3F527}"/>
              </a:ext>
            </a:extLst>
          </p:cNvPr>
          <p:cNvSpPr/>
          <p:nvPr/>
        </p:nvSpPr>
        <p:spPr>
          <a:xfrm rot="10800000">
            <a:off x="1260628" y="4774554"/>
            <a:ext cx="9827580" cy="1306643"/>
          </a:xfrm>
          <a:prstGeom prst="uturnArrow">
            <a:avLst>
              <a:gd name="adj1" fmla="val 8866"/>
              <a:gd name="adj2" fmla="val 13449"/>
              <a:gd name="adj3" fmla="val 26359"/>
              <a:gd name="adj4" fmla="val 43750"/>
              <a:gd name="adj5" fmla="val 100000"/>
            </a:avLst>
          </a:prstGeom>
          <a:gradFill flip="none" rotWithShape="1">
            <a:gsLst>
              <a:gs pos="0">
                <a:srgbClr val="6CB21C">
                  <a:shade val="30000"/>
                  <a:satMod val="115000"/>
                </a:srgbClr>
              </a:gs>
              <a:gs pos="50000">
                <a:srgbClr val="6CB21C">
                  <a:shade val="67500"/>
                  <a:satMod val="115000"/>
                </a:srgbClr>
              </a:gs>
              <a:gs pos="100000">
                <a:srgbClr val="6CB21C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111A46CF-DD18-4D9A-62B8-4F2F5164FC43}"/>
              </a:ext>
            </a:extLst>
          </p:cNvPr>
          <p:cNvGrpSpPr/>
          <p:nvPr/>
        </p:nvGrpSpPr>
        <p:grpSpPr>
          <a:xfrm>
            <a:off x="624985" y="3058152"/>
            <a:ext cx="1704976" cy="1704976"/>
            <a:chOff x="1710263" y="3069584"/>
            <a:chExt cx="1704976" cy="1704976"/>
          </a:xfrm>
        </p:grpSpPr>
        <p:pic>
          <p:nvPicPr>
            <p:cNvPr id="13" name="Gráfico 12" descr="Paisagem de Floresta com preenchimento sólido">
              <a:extLst>
                <a:ext uri="{FF2B5EF4-FFF2-40B4-BE49-F238E27FC236}">
                  <a16:creationId xmlns:a16="http://schemas.microsoft.com/office/drawing/2014/main" id="{D18024DD-22A4-F781-1A23-81026EC93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10263" y="3069584"/>
              <a:ext cx="1704976" cy="1704976"/>
            </a:xfrm>
            <a:prstGeom prst="rect">
              <a:avLst/>
            </a:prstGeom>
          </p:spPr>
        </p:pic>
        <p:pic>
          <p:nvPicPr>
            <p:cNvPr id="46" name="Gráfico 45" descr="Usuário com preenchimento sólido">
              <a:extLst>
                <a:ext uri="{FF2B5EF4-FFF2-40B4-BE49-F238E27FC236}">
                  <a16:creationId xmlns:a16="http://schemas.microsoft.com/office/drawing/2014/main" id="{873E0D17-699C-78CC-7601-E54CA20A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10263" y="3109200"/>
              <a:ext cx="759658" cy="759658"/>
            </a:xfrm>
            <a:prstGeom prst="rect">
              <a:avLst/>
            </a:prstGeom>
          </p:spPr>
        </p:pic>
      </p:grp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7E14C419-DE64-A2FE-1713-E1D0654CB43E}"/>
              </a:ext>
            </a:extLst>
          </p:cNvPr>
          <p:cNvSpPr/>
          <p:nvPr/>
        </p:nvSpPr>
        <p:spPr>
          <a:xfrm>
            <a:off x="2983733" y="3755762"/>
            <a:ext cx="1790293" cy="395034"/>
          </a:xfrm>
          <a:prstGeom prst="rightArrow">
            <a:avLst>
              <a:gd name="adj1" fmla="val 30166"/>
              <a:gd name="adj2" fmla="val 88181"/>
            </a:avLst>
          </a:prstGeom>
          <a:gradFill flip="none" rotWithShape="1">
            <a:gsLst>
              <a:gs pos="0">
                <a:srgbClr val="6CB21C">
                  <a:shade val="30000"/>
                  <a:satMod val="115000"/>
                </a:srgbClr>
              </a:gs>
              <a:gs pos="50000">
                <a:srgbClr val="6CB21C">
                  <a:shade val="67500"/>
                  <a:satMod val="115000"/>
                </a:srgbClr>
              </a:gs>
              <a:gs pos="100000">
                <a:srgbClr val="6CB21C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16B69943-B10A-0BF2-2D3C-9D6379170211}"/>
              </a:ext>
            </a:extLst>
          </p:cNvPr>
          <p:cNvSpPr/>
          <p:nvPr/>
        </p:nvSpPr>
        <p:spPr>
          <a:xfrm>
            <a:off x="7643674" y="3854178"/>
            <a:ext cx="1790293" cy="395034"/>
          </a:xfrm>
          <a:prstGeom prst="rightArrow">
            <a:avLst>
              <a:gd name="adj1" fmla="val 30166"/>
              <a:gd name="adj2" fmla="val 88181"/>
            </a:avLst>
          </a:prstGeom>
          <a:gradFill flip="none" rotWithShape="1">
            <a:gsLst>
              <a:gs pos="0">
                <a:srgbClr val="6CB21C">
                  <a:shade val="30000"/>
                  <a:satMod val="115000"/>
                </a:srgbClr>
              </a:gs>
              <a:gs pos="50000">
                <a:srgbClr val="6CB21C">
                  <a:shade val="67500"/>
                  <a:satMod val="115000"/>
                </a:srgbClr>
              </a:gs>
              <a:gs pos="100000">
                <a:srgbClr val="6CB21C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001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1"/>
            </a:gs>
            <a:gs pos="72000">
              <a:schemeClr val="bg1"/>
            </a:gs>
            <a:gs pos="0">
              <a:srgbClr val="16665D">
                <a:alpha val="75000"/>
              </a:srgb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agem 13" descr="Planta e árvore na floresta&#10;&#10;Descrição gerada automaticamente">
            <a:extLst>
              <a:ext uri="{FF2B5EF4-FFF2-40B4-BE49-F238E27FC236}">
                <a16:creationId xmlns:a16="http://schemas.microsoft.com/office/drawing/2014/main" id="{F43DA883-F99A-8B66-EEE6-7393A3EE7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223" t="33669" r="14934" b="43915"/>
          <a:stretch/>
        </p:blipFill>
        <p:spPr bwMode="auto">
          <a:xfrm>
            <a:off x="8317813" y="2516863"/>
            <a:ext cx="2053380" cy="1824275"/>
          </a:xfrm>
          <a:custGeom>
            <a:avLst/>
            <a:gdLst>
              <a:gd name="connsiteX0" fmla="*/ 0 w 2053380"/>
              <a:gd name="connsiteY0" fmla="*/ 0 h 1824275"/>
              <a:gd name="connsiteX1" fmla="*/ 181181 w 2053380"/>
              <a:gd name="connsiteY1" fmla="*/ 0 h 1824275"/>
              <a:gd name="connsiteX2" fmla="*/ 181181 w 2053380"/>
              <a:gd name="connsiteY2" fmla="*/ 1663310 h 1824275"/>
              <a:gd name="connsiteX3" fmla="*/ 2053380 w 2053380"/>
              <a:gd name="connsiteY3" fmla="*/ 1663310 h 1824275"/>
              <a:gd name="connsiteX4" fmla="*/ 2053380 w 2053380"/>
              <a:gd name="connsiteY4" fmla="*/ 1824275 h 1824275"/>
              <a:gd name="connsiteX5" fmla="*/ 0 w 2053380"/>
              <a:gd name="connsiteY5" fmla="*/ 1824275 h 1824275"/>
              <a:gd name="connsiteX6" fmla="*/ 0 w 2053380"/>
              <a:gd name="connsiteY6" fmla="*/ 0 h 18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3380" h="1824275">
                <a:moveTo>
                  <a:pt x="0" y="0"/>
                </a:moveTo>
                <a:lnTo>
                  <a:pt x="181181" y="0"/>
                </a:lnTo>
                <a:lnTo>
                  <a:pt x="181181" y="1663310"/>
                </a:lnTo>
                <a:lnTo>
                  <a:pt x="2053380" y="1663310"/>
                </a:lnTo>
                <a:lnTo>
                  <a:pt x="2053380" y="1824275"/>
                </a:lnTo>
                <a:lnTo>
                  <a:pt x="0" y="182427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Planta e árvore na floresta&#10;&#10;Descrição gerada automaticamente">
            <a:extLst>
              <a:ext uri="{FF2B5EF4-FFF2-40B4-BE49-F238E27FC236}">
                <a16:creationId xmlns:a16="http://schemas.microsoft.com/office/drawing/2014/main" id="{3EDE2593-5B65-9B27-F752-8458DDB85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675" t="39273" r="14934" b="49486"/>
          <a:stretch/>
        </p:blipFill>
        <p:spPr bwMode="auto">
          <a:xfrm>
            <a:off x="8616761" y="2972930"/>
            <a:ext cx="1754432" cy="914820"/>
          </a:xfrm>
          <a:custGeom>
            <a:avLst/>
            <a:gdLst>
              <a:gd name="connsiteX0" fmla="*/ 1271284 w 1754432"/>
              <a:gd name="connsiteY0" fmla="*/ 0 h 914820"/>
              <a:gd name="connsiteX1" fmla="*/ 1754432 w 1754432"/>
              <a:gd name="connsiteY1" fmla="*/ 0 h 914820"/>
              <a:gd name="connsiteX2" fmla="*/ 1754432 w 1754432"/>
              <a:gd name="connsiteY2" fmla="*/ 429241 h 914820"/>
              <a:gd name="connsiteX3" fmla="*/ 1576271 w 1754432"/>
              <a:gd name="connsiteY3" fmla="*/ 270958 h 914820"/>
              <a:gd name="connsiteX4" fmla="*/ 1210891 w 1754432"/>
              <a:gd name="connsiteY4" fmla="*/ 595572 h 914820"/>
              <a:gd name="connsiteX5" fmla="*/ 1029710 w 1754432"/>
              <a:gd name="connsiteY5" fmla="*/ 434607 h 914820"/>
              <a:gd name="connsiteX6" fmla="*/ 727742 w 1754432"/>
              <a:gd name="connsiteY6" fmla="*/ 702882 h 914820"/>
              <a:gd name="connsiteX7" fmla="*/ 546562 w 1754432"/>
              <a:gd name="connsiteY7" fmla="*/ 541917 h 914820"/>
              <a:gd name="connsiteX8" fmla="*/ 126826 w 1754432"/>
              <a:gd name="connsiteY8" fmla="*/ 914820 h 914820"/>
              <a:gd name="connsiteX9" fmla="*/ 0 w 1754432"/>
              <a:gd name="connsiteY9" fmla="*/ 802145 h 914820"/>
              <a:gd name="connsiteX10" fmla="*/ 546562 w 1754432"/>
              <a:gd name="connsiteY10" fmla="*/ 316565 h 914820"/>
              <a:gd name="connsiteX11" fmla="*/ 727742 w 1754432"/>
              <a:gd name="connsiteY11" fmla="*/ 477531 h 914820"/>
              <a:gd name="connsiteX12" fmla="*/ 1029710 w 1754432"/>
              <a:gd name="connsiteY12" fmla="*/ 209255 h 914820"/>
              <a:gd name="connsiteX13" fmla="*/ 1210891 w 1754432"/>
              <a:gd name="connsiteY13" fmla="*/ 370221 h 914820"/>
              <a:gd name="connsiteX14" fmla="*/ 1449445 w 1754432"/>
              <a:gd name="connsiteY14" fmla="*/ 158283 h 914820"/>
              <a:gd name="connsiteX15" fmla="*/ 1271284 w 1754432"/>
              <a:gd name="connsiteY15" fmla="*/ 0 h 91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54432" h="914820">
                <a:moveTo>
                  <a:pt x="1271284" y="0"/>
                </a:moveTo>
                <a:lnTo>
                  <a:pt x="1754432" y="0"/>
                </a:lnTo>
                <a:lnTo>
                  <a:pt x="1754432" y="429241"/>
                </a:lnTo>
                <a:lnTo>
                  <a:pt x="1576271" y="270958"/>
                </a:lnTo>
                <a:lnTo>
                  <a:pt x="1210891" y="595572"/>
                </a:lnTo>
                <a:lnTo>
                  <a:pt x="1029710" y="434607"/>
                </a:lnTo>
                <a:lnTo>
                  <a:pt x="727742" y="702882"/>
                </a:lnTo>
                <a:lnTo>
                  <a:pt x="546562" y="541917"/>
                </a:lnTo>
                <a:lnTo>
                  <a:pt x="126826" y="914820"/>
                </a:lnTo>
                <a:lnTo>
                  <a:pt x="0" y="802145"/>
                </a:lnTo>
                <a:lnTo>
                  <a:pt x="546562" y="316565"/>
                </a:lnTo>
                <a:lnTo>
                  <a:pt x="727742" y="477531"/>
                </a:lnTo>
                <a:lnTo>
                  <a:pt x="1029710" y="209255"/>
                </a:lnTo>
                <a:lnTo>
                  <a:pt x="1210891" y="370221"/>
                </a:lnTo>
                <a:lnTo>
                  <a:pt x="1449445" y="158283"/>
                </a:lnTo>
                <a:lnTo>
                  <a:pt x="127128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2E779C30-BE71-5E11-BB04-57CD841358A6}"/>
              </a:ext>
            </a:extLst>
          </p:cNvPr>
          <p:cNvCxnSpPr/>
          <p:nvPr/>
        </p:nvCxnSpPr>
        <p:spPr>
          <a:xfrm>
            <a:off x="540400" y="4266376"/>
            <a:ext cx="6007837" cy="38100"/>
          </a:xfrm>
          <a:prstGeom prst="line">
            <a:avLst/>
          </a:prstGeom>
          <a:ln w="28575">
            <a:solidFill>
              <a:srgbClr val="166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D9ED676D-C6DD-814A-BF78-930C5DD9CBDE}"/>
              </a:ext>
            </a:extLst>
          </p:cNvPr>
          <p:cNvSpPr/>
          <p:nvPr/>
        </p:nvSpPr>
        <p:spPr>
          <a:xfrm>
            <a:off x="540400" y="2598499"/>
            <a:ext cx="5698030" cy="460167"/>
          </a:xfrm>
          <a:prstGeom prst="rect">
            <a:avLst/>
          </a:prstGeom>
          <a:solidFill>
            <a:srgbClr val="16665D"/>
          </a:solidFill>
          <a:ln w="34925"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Futura Md BT" panose="020B0802020204020204" pitchFamily="34" charset="0"/>
              </a:rPr>
              <a:t>Benefícios para a empresa</a:t>
            </a:r>
          </a:p>
        </p:txBody>
      </p:sp>
      <p:pic>
        <p:nvPicPr>
          <p:cNvPr id="8" name="Imagem 7" descr="Logotipo, nome da empresa">
            <a:extLst>
              <a:ext uri="{FF2B5EF4-FFF2-40B4-BE49-F238E27FC236}">
                <a16:creationId xmlns:a16="http://schemas.microsoft.com/office/drawing/2014/main" id="{CB886F35-2718-6083-DA4D-AA153B0841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83333" r="19028" b="3611"/>
          <a:stretch/>
        </p:blipFill>
        <p:spPr>
          <a:xfrm>
            <a:off x="9935044" y="6378013"/>
            <a:ext cx="2256954" cy="479985"/>
          </a:xfrm>
          <a:prstGeom prst="rect">
            <a:avLst/>
          </a:prstGeom>
        </p:spPr>
      </p:pic>
      <p:pic>
        <p:nvPicPr>
          <p:cNvPr id="16" name="Imagem 15" descr="Planta e árvore na floresta">
            <a:extLst>
              <a:ext uri="{FF2B5EF4-FFF2-40B4-BE49-F238E27FC236}">
                <a16:creationId xmlns:a16="http://schemas.microsoft.com/office/drawing/2014/main" id="{C383BECB-FA42-27AA-9214-1DFD6A9D0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" t="38893" r="43055" b="50386"/>
          <a:stretch/>
        </p:blipFill>
        <p:spPr bwMode="auto">
          <a:xfrm>
            <a:off x="540400" y="3150045"/>
            <a:ext cx="6603315" cy="872551"/>
          </a:xfrm>
          <a:custGeom>
            <a:avLst/>
            <a:gdLst/>
            <a:ahLst/>
            <a:cxnLst/>
            <a:rect l="l" t="t" r="r" b="b"/>
            <a:pathLst>
              <a:path w="6603315" h="872551">
                <a:moveTo>
                  <a:pt x="5419597" y="730360"/>
                </a:moveTo>
                <a:cubicBezTo>
                  <a:pt x="5428263" y="730360"/>
                  <a:pt x="5435662" y="733393"/>
                  <a:pt x="5441795" y="739459"/>
                </a:cubicBezTo>
                <a:cubicBezTo>
                  <a:pt x="5447928" y="745525"/>
                  <a:pt x="5450995" y="752892"/>
                  <a:pt x="5450995" y="761558"/>
                </a:cubicBezTo>
                <a:cubicBezTo>
                  <a:pt x="5450995" y="770224"/>
                  <a:pt x="5447928" y="777623"/>
                  <a:pt x="5441795" y="783756"/>
                </a:cubicBezTo>
                <a:cubicBezTo>
                  <a:pt x="5435662" y="789889"/>
                  <a:pt x="5428263" y="792956"/>
                  <a:pt x="5419597" y="792956"/>
                </a:cubicBezTo>
                <a:cubicBezTo>
                  <a:pt x="5410930" y="792956"/>
                  <a:pt x="5403531" y="789889"/>
                  <a:pt x="5397398" y="783756"/>
                </a:cubicBezTo>
                <a:cubicBezTo>
                  <a:pt x="5391265" y="777623"/>
                  <a:pt x="5388198" y="770224"/>
                  <a:pt x="5388198" y="761558"/>
                </a:cubicBezTo>
                <a:cubicBezTo>
                  <a:pt x="5388198" y="752892"/>
                  <a:pt x="5391265" y="745525"/>
                  <a:pt x="5397398" y="739459"/>
                </a:cubicBezTo>
                <a:cubicBezTo>
                  <a:pt x="5403531" y="733393"/>
                  <a:pt x="5410930" y="730360"/>
                  <a:pt x="5419597" y="730360"/>
                </a:cubicBezTo>
                <a:close/>
                <a:moveTo>
                  <a:pt x="120792" y="615567"/>
                </a:moveTo>
                <a:cubicBezTo>
                  <a:pt x="103831" y="615567"/>
                  <a:pt x="89708" y="621466"/>
                  <a:pt x="78423" y="633266"/>
                </a:cubicBezTo>
                <a:cubicBezTo>
                  <a:pt x="67138" y="645065"/>
                  <a:pt x="61496" y="660164"/>
                  <a:pt x="61496" y="678563"/>
                </a:cubicBezTo>
                <a:cubicBezTo>
                  <a:pt x="61496" y="697495"/>
                  <a:pt x="67072" y="712827"/>
                  <a:pt x="78223" y="724560"/>
                </a:cubicBezTo>
                <a:cubicBezTo>
                  <a:pt x="89375" y="736293"/>
                  <a:pt x="103498" y="742159"/>
                  <a:pt x="120592" y="742159"/>
                </a:cubicBezTo>
                <a:cubicBezTo>
                  <a:pt x="137687" y="742159"/>
                  <a:pt x="151910" y="736226"/>
                  <a:pt x="163262" y="724360"/>
                </a:cubicBezTo>
                <a:cubicBezTo>
                  <a:pt x="174613" y="712494"/>
                  <a:pt x="180289" y="697228"/>
                  <a:pt x="180289" y="678563"/>
                </a:cubicBezTo>
                <a:cubicBezTo>
                  <a:pt x="180289" y="659897"/>
                  <a:pt x="174713" y="644732"/>
                  <a:pt x="163562" y="633066"/>
                </a:cubicBezTo>
                <a:cubicBezTo>
                  <a:pt x="152410" y="621400"/>
                  <a:pt x="138154" y="615567"/>
                  <a:pt x="120792" y="615567"/>
                </a:cubicBezTo>
                <a:close/>
                <a:moveTo>
                  <a:pt x="4360517" y="615167"/>
                </a:moveTo>
                <a:cubicBezTo>
                  <a:pt x="4343318" y="615167"/>
                  <a:pt x="4329119" y="620933"/>
                  <a:pt x="4317920" y="632466"/>
                </a:cubicBezTo>
                <a:cubicBezTo>
                  <a:pt x="4306721" y="643998"/>
                  <a:pt x="4301121" y="658497"/>
                  <a:pt x="4301121" y="675963"/>
                </a:cubicBezTo>
                <a:cubicBezTo>
                  <a:pt x="4301121" y="694095"/>
                  <a:pt x="4306854" y="708961"/>
                  <a:pt x="4318320" y="720560"/>
                </a:cubicBezTo>
                <a:cubicBezTo>
                  <a:pt x="4329786" y="732160"/>
                  <a:pt x="4344185" y="737959"/>
                  <a:pt x="4361517" y="737959"/>
                </a:cubicBezTo>
                <a:cubicBezTo>
                  <a:pt x="4378450" y="737959"/>
                  <a:pt x="4392415" y="732293"/>
                  <a:pt x="4403415" y="720960"/>
                </a:cubicBezTo>
                <a:cubicBezTo>
                  <a:pt x="4414414" y="709628"/>
                  <a:pt x="4419914" y="694762"/>
                  <a:pt x="4419914" y="676363"/>
                </a:cubicBezTo>
                <a:cubicBezTo>
                  <a:pt x="4419914" y="658231"/>
                  <a:pt x="4414381" y="643498"/>
                  <a:pt x="4403315" y="632166"/>
                </a:cubicBezTo>
                <a:cubicBezTo>
                  <a:pt x="4392249" y="620833"/>
                  <a:pt x="4377983" y="615167"/>
                  <a:pt x="4360517" y="615167"/>
                </a:cubicBezTo>
                <a:close/>
                <a:moveTo>
                  <a:pt x="2665067" y="615167"/>
                </a:moveTo>
                <a:cubicBezTo>
                  <a:pt x="2647868" y="615167"/>
                  <a:pt x="2633669" y="620933"/>
                  <a:pt x="2622470" y="632466"/>
                </a:cubicBezTo>
                <a:cubicBezTo>
                  <a:pt x="2611271" y="643998"/>
                  <a:pt x="2605671" y="658497"/>
                  <a:pt x="2605671" y="675963"/>
                </a:cubicBezTo>
                <a:cubicBezTo>
                  <a:pt x="2605671" y="694095"/>
                  <a:pt x="2611404" y="708961"/>
                  <a:pt x="2622870" y="720560"/>
                </a:cubicBezTo>
                <a:cubicBezTo>
                  <a:pt x="2634336" y="732160"/>
                  <a:pt x="2648735" y="737959"/>
                  <a:pt x="2666067" y="737959"/>
                </a:cubicBezTo>
                <a:cubicBezTo>
                  <a:pt x="2683000" y="737959"/>
                  <a:pt x="2696966" y="732293"/>
                  <a:pt x="2707965" y="720960"/>
                </a:cubicBezTo>
                <a:cubicBezTo>
                  <a:pt x="2718964" y="709628"/>
                  <a:pt x="2724464" y="694762"/>
                  <a:pt x="2724464" y="676363"/>
                </a:cubicBezTo>
                <a:cubicBezTo>
                  <a:pt x="2724464" y="658231"/>
                  <a:pt x="2718930" y="643498"/>
                  <a:pt x="2707865" y="632166"/>
                </a:cubicBezTo>
                <a:cubicBezTo>
                  <a:pt x="2696799" y="620833"/>
                  <a:pt x="2682533" y="615167"/>
                  <a:pt x="2665067" y="615167"/>
                </a:cubicBezTo>
                <a:close/>
                <a:moveTo>
                  <a:pt x="3845171" y="614567"/>
                </a:moveTo>
                <a:cubicBezTo>
                  <a:pt x="3828295" y="614567"/>
                  <a:pt x="3814276" y="620533"/>
                  <a:pt x="3803114" y="632466"/>
                </a:cubicBezTo>
                <a:cubicBezTo>
                  <a:pt x="3791952" y="644398"/>
                  <a:pt x="3786371" y="659697"/>
                  <a:pt x="3786371" y="678363"/>
                </a:cubicBezTo>
                <a:cubicBezTo>
                  <a:pt x="3786371" y="697162"/>
                  <a:pt x="3792052" y="712627"/>
                  <a:pt x="3803412" y="724760"/>
                </a:cubicBezTo>
                <a:cubicBezTo>
                  <a:pt x="3814773" y="736893"/>
                  <a:pt x="3828758" y="742959"/>
                  <a:pt x="3845367" y="742959"/>
                </a:cubicBezTo>
                <a:cubicBezTo>
                  <a:pt x="3862510" y="742959"/>
                  <a:pt x="3876728" y="736993"/>
                  <a:pt x="3888022" y="725060"/>
                </a:cubicBezTo>
                <a:cubicBezTo>
                  <a:pt x="3899317" y="713127"/>
                  <a:pt x="3904964" y="697495"/>
                  <a:pt x="3904964" y="678163"/>
                </a:cubicBezTo>
                <a:cubicBezTo>
                  <a:pt x="3904964" y="659231"/>
                  <a:pt x="3899317" y="643898"/>
                  <a:pt x="3888022" y="632166"/>
                </a:cubicBezTo>
                <a:cubicBezTo>
                  <a:pt x="3876728" y="620433"/>
                  <a:pt x="3862444" y="614567"/>
                  <a:pt x="3845171" y="614567"/>
                </a:cubicBezTo>
                <a:close/>
                <a:moveTo>
                  <a:pt x="2397371" y="614567"/>
                </a:moveTo>
                <a:cubicBezTo>
                  <a:pt x="2380494" y="614567"/>
                  <a:pt x="2366475" y="620533"/>
                  <a:pt x="2355314" y="632466"/>
                </a:cubicBezTo>
                <a:cubicBezTo>
                  <a:pt x="2344152" y="644398"/>
                  <a:pt x="2338571" y="659697"/>
                  <a:pt x="2338571" y="678363"/>
                </a:cubicBezTo>
                <a:cubicBezTo>
                  <a:pt x="2338571" y="697162"/>
                  <a:pt x="2344252" y="712627"/>
                  <a:pt x="2355612" y="724760"/>
                </a:cubicBezTo>
                <a:cubicBezTo>
                  <a:pt x="2366973" y="736893"/>
                  <a:pt x="2380958" y="742959"/>
                  <a:pt x="2397567" y="742959"/>
                </a:cubicBezTo>
                <a:cubicBezTo>
                  <a:pt x="2414710" y="742959"/>
                  <a:pt x="2428929" y="736993"/>
                  <a:pt x="2440223" y="725060"/>
                </a:cubicBezTo>
                <a:cubicBezTo>
                  <a:pt x="2451517" y="713127"/>
                  <a:pt x="2457164" y="697495"/>
                  <a:pt x="2457164" y="678163"/>
                </a:cubicBezTo>
                <a:cubicBezTo>
                  <a:pt x="2457164" y="659231"/>
                  <a:pt x="2451517" y="643898"/>
                  <a:pt x="2440223" y="632166"/>
                </a:cubicBezTo>
                <a:cubicBezTo>
                  <a:pt x="2428929" y="620433"/>
                  <a:pt x="2414644" y="614567"/>
                  <a:pt x="2397371" y="614567"/>
                </a:cubicBezTo>
                <a:close/>
                <a:moveTo>
                  <a:pt x="1759196" y="614567"/>
                </a:moveTo>
                <a:cubicBezTo>
                  <a:pt x="1742320" y="614567"/>
                  <a:pt x="1728301" y="620533"/>
                  <a:pt x="1717139" y="632466"/>
                </a:cubicBezTo>
                <a:cubicBezTo>
                  <a:pt x="1705977" y="644398"/>
                  <a:pt x="1700396" y="659697"/>
                  <a:pt x="1700396" y="678363"/>
                </a:cubicBezTo>
                <a:cubicBezTo>
                  <a:pt x="1700396" y="697162"/>
                  <a:pt x="1706077" y="712627"/>
                  <a:pt x="1717437" y="724760"/>
                </a:cubicBezTo>
                <a:cubicBezTo>
                  <a:pt x="1728798" y="736893"/>
                  <a:pt x="1742783" y="742959"/>
                  <a:pt x="1759392" y="742959"/>
                </a:cubicBezTo>
                <a:cubicBezTo>
                  <a:pt x="1776535" y="742959"/>
                  <a:pt x="1790754" y="736993"/>
                  <a:pt x="1802048" y="725060"/>
                </a:cubicBezTo>
                <a:cubicBezTo>
                  <a:pt x="1813342" y="713127"/>
                  <a:pt x="1818989" y="697495"/>
                  <a:pt x="1818989" y="678163"/>
                </a:cubicBezTo>
                <a:cubicBezTo>
                  <a:pt x="1818989" y="659231"/>
                  <a:pt x="1813342" y="643898"/>
                  <a:pt x="1802048" y="632166"/>
                </a:cubicBezTo>
                <a:cubicBezTo>
                  <a:pt x="1790754" y="620433"/>
                  <a:pt x="1776470" y="614567"/>
                  <a:pt x="1759196" y="614567"/>
                </a:cubicBezTo>
                <a:close/>
                <a:moveTo>
                  <a:pt x="395992" y="614567"/>
                </a:moveTo>
                <a:cubicBezTo>
                  <a:pt x="378793" y="614567"/>
                  <a:pt x="364527" y="620433"/>
                  <a:pt x="353194" y="632166"/>
                </a:cubicBezTo>
                <a:cubicBezTo>
                  <a:pt x="341862" y="643898"/>
                  <a:pt x="336195" y="659231"/>
                  <a:pt x="336195" y="678163"/>
                </a:cubicBezTo>
                <a:cubicBezTo>
                  <a:pt x="336195" y="697495"/>
                  <a:pt x="341862" y="713127"/>
                  <a:pt x="353194" y="725060"/>
                </a:cubicBezTo>
                <a:cubicBezTo>
                  <a:pt x="364527" y="736993"/>
                  <a:pt x="378793" y="742959"/>
                  <a:pt x="395992" y="742959"/>
                </a:cubicBezTo>
                <a:cubicBezTo>
                  <a:pt x="412658" y="742959"/>
                  <a:pt x="426690" y="736893"/>
                  <a:pt x="438089" y="724760"/>
                </a:cubicBezTo>
                <a:cubicBezTo>
                  <a:pt x="449488" y="712627"/>
                  <a:pt x="455188" y="697162"/>
                  <a:pt x="455188" y="678363"/>
                </a:cubicBezTo>
                <a:cubicBezTo>
                  <a:pt x="455188" y="659697"/>
                  <a:pt x="449589" y="644398"/>
                  <a:pt x="438389" y="632466"/>
                </a:cubicBezTo>
                <a:cubicBezTo>
                  <a:pt x="427190" y="620533"/>
                  <a:pt x="413057" y="614567"/>
                  <a:pt x="395992" y="614567"/>
                </a:cubicBezTo>
                <a:close/>
                <a:moveTo>
                  <a:pt x="4951967" y="610367"/>
                </a:moveTo>
                <a:cubicBezTo>
                  <a:pt x="4936743" y="610367"/>
                  <a:pt x="4923388" y="614633"/>
                  <a:pt x="4911904" y="623166"/>
                </a:cubicBezTo>
                <a:cubicBezTo>
                  <a:pt x="4904692" y="628499"/>
                  <a:pt x="4898014" y="637899"/>
                  <a:pt x="4891871" y="651364"/>
                </a:cubicBezTo>
                <a:lnTo>
                  <a:pt x="5010263" y="651364"/>
                </a:lnTo>
                <a:cubicBezTo>
                  <a:pt x="5006658" y="639232"/>
                  <a:pt x="4999546" y="629366"/>
                  <a:pt x="4988929" y="621766"/>
                </a:cubicBezTo>
                <a:cubicBezTo>
                  <a:pt x="4978312" y="614167"/>
                  <a:pt x="4965991" y="610367"/>
                  <a:pt x="4951967" y="610367"/>
                </a:cubicBezTo>
                <a:close/>
                <a:moveTo>
                  <a:pt x="2932668" y="610367"/>
                </a:moveTo>
                <a:cubicBezTo>
                  <a:pt x="2917444" y="610367"/>
                  <a:pt x="2904089" y="614633"/>
                  <a:pt x="2892604" y="623166"/>
                </a:cubicBezTo>
                <a:cubicBezTo>
                  <a:pt x="2885392" y="628499"/>
                  <a:pt x="2878714" y="637899"/>
                  <a:pt x="2872571" y="651364"/>
                </a:cubicBezTo>
                <a:lnTo>
                  <a:pt x="2990964" y="651364"/>
                </a:lnTo>
                <a:cubicBezTo>
                  <a:pt x="2987358" y="639232"/>
                  <a:pt x="2980246" y="629366"/>
                  <a:pt x="2969629" y="621766"/>
                </a:cubicBezTo>
                <a:cubicBezTo>
                  <a:pt x="2959012" y="614167"/>
                  <a:pt x="2946691" y="610367"/>
                  <a:pt x="2932668" y="610367"/>
                </a:cubicBezTo>
                <a:close/>
                <a:moveTo>
                  <a:pt x="780017" y="610367"/>
                </a:moveTo>
                <a:cubicBezTo>
                  <a:pt x="764793" y="610367"/>
                  <a:pt x="751439" y="614633"/>
                  <a:pt x="739954" y="623166"/>
                </a:cubicBezTo>
                <a:cubicBezTo>
                  <a:pt x="732742" y="628499"/>
                  <a:pt x="726064" y="637899"/>
                  <a:pt x="719921" y="651364"/>
                </a:cubicBezTo>
                <a:lnTo>
                  <a:pt x="838314" y="651364"/>
                </a:lnTo>
                <a:cubicBezTo>
                  <a:pt x="834708" y="639232"/>
                  <a:pt x="827596" y="629366"/>
                  <a:pt x="816979" y="621766"/>
                </a:cubicBezTo>
                <a:cubicBezTo>
                  <a:pt x="806362" y="614167"/>
                  <a:pt x="794041" y="610367"/>
                  <a:pt x="780017" y="610367"/>
                </a:cubicBezTo>
                <a:close/>
                <a:moveTo>
                  <a:pt x="5107574" y="569769"/>
                </a:moveTo>
                <a:lnTo>
                  <a:pt x="5162170" y="569769"/>
                </a:lnTo>
                <a:lnTo>
                  <a:pt x="5162170" y="787356"/>
                </a:lnTo>
                <a:lnTo>
                  <a:pt x="5107574" y="787356"/>
                </a:lnTo>
                <a:close/>
                <a:moveTo>
                  <a:pt x="4594975" y="569769"/>
                </a:moveTo>
                <a:lnTo>
                  <a:pt x="4650600" y="569769"/>
                </a:lnTo>
                <a:lnTo>
                  <a:pt x="4705568" y="698162"/>
                </a:lnTo>
                <a:lnTo>
                  <a:pt x="4760418" y="569769"/>
                </a:lnTo>
                <a:lnTo>
                  <a:pt x="4815761" y="569769"/>
                </a:lnTo>
                <a:lnTo>
                  <a:pt x="4723167" y="787356"/>
                </a:lnTo>
                <a:lnTo>
                  <a:pt x="4687769" y="787356"/>
                </a:lnTo>
                <a:close/>
                <a:moveTo>
                  <a:pt x="4517024" y="569769"/>
                </a:moveTo>
                <a:lnTo>
                  <a:pt x="4571621" y="569769"/>
                </a:lnTo>
                <a:lnTo>
                  <a:pt x="4571621" y="787356"/>
                </a:lnTo>
                <a:lnTo>
                  <a:pt x="4517024" y="787356"/>
                </a:lnTo>
                <a:close/>
                <a:moveTo>
                  <a:pt x="1404100" y="569769"/>
                </a:moveTo>
                <a:lnTo>
                  <a:pt x="1459725" y="569769"/>
                </a:lnTo>
                <a:lnTo>
                  <a:pt x="1514693" y="698162"/>
                </a:lnTo>
                <a:lnTo>
                  <a:pt x="1569543" y="569769"/>
                </a:lnTo>
                <a:lnTo>
                  <a:pt x="1624887" y="569769"/>
                </a:lnTo>
                <a:lnTo>
                  <a:pt x="1532293" y="787356"/>
                </a:lnTo>
                <a:lnTo>
                  <a:pt x="1496895" y="787356"/>
                </a:lnTo>
                <a:close/>
                <a:moveTo>
                  <a:pt x="5270420" y="564170"/>
                </a:moveTo>
                <a:cubicBezTo>
                  <a:pt x="5284552" y="564170"/>
                  <a:pt x="5297851" y="567270"/>
                  <a:pt x="5310317" y="573469"/>
                </a:cubicBezTo>
                <a:cubicBezTo>
                  <a:pt x="5322783" y="579669"/>
                  <a:pt x="5333349" y="588568"/>
                  <a:pt x="5342015" y="600168"/>
                </a:cubicBezTo>
                <a:lnTo>
                  <a:pt x="5308217" y="633966"/>
                </a:lnTo>
                <a:cubicBezTo>
                  <a:pt x="5294485" y="620366"/>
                  <a:pt x="5282019" y="613567"/>
                  <a:pt x="5270820" y="613567"/>
                </a:cubicBezTo>
                <a:cubicBezTo>
                  <a:pt x="5264687" y="613567"/>
                  <a:pt x="5259887" y="614867"/>
                  <a:pt x="5256420" y="617467"/>
                </a:cubicBezTo>
                <a:cubicBezTo>
                  <a:pt x="5252954" y="620066"/>
                  <a:pt x="5251221" y="623299"/>
                  <a:pt x="5251221" y="627166"/>
                </a:cubicBezTo>
                <a:cubicBezTo>
                  <a:pt x="5251221" y="630099"/>
                  <a:pt x="5252321" y="632799"/>
                  <a:pt x="5254521" y="635265"/>
                </a:cubicBezTo>
                <a:cubicBezTo>
                  <a:pt x="5256720" y="637732"/>
                  <a:pt x="5262153" y="641098"/>
                  <a:pt x="5270820" y="645365"/>
                </a:cubicBezTo>
                <a:lnTo>
                  <a:pt x="5290818" y="655364"/>
                </a:lnTo>
                <a:cubicBezTo>
                  <a:pt x="5311884" y="665764"/>
                  <a:pt x="5326349" y="676363"/>
                  <a:pt x="5334216" y="687162"/>
                </a:cubicBezTo>
                <a:cubicBezTo>
                  <a:pt x="5342082" y="697962"/>
                  <a:pt x="5346015" y="710628"/>
                  <a:pt x="5346015" y="725160"/>
                </a:cubicBezTo>
                <a:cubicBezTo>
                  <a:pt x="5346015" y="744492"/>
                  <a:pt x="5338915" y="760624"/>
                  <a:pt x="5324716" y="773557"/>
                </a:cubicBezTo>
                <a:cubicBezTo>
                  <a:pt x="5310517" y="786490"/>
                  <a:pt x="5291485" y="792956"/>
                  <a:pt x="5267620" y="792956"/>
                </a:cubicBezTo>
                <a:cubicBezTo>
                  <a:pt x="5235889" y="792956"/>
                  <a:pt x="5210556" y="780557"/>
                  <a:pt x="5191624" y="755758"/>
                </a:cubicBezTo>
                <a:lnTo>
                  <a:pt x="5225222" y="719160"/>
                </a:lnTo>
                <a:cubicBezTo>
                  <a:pt x="5231622" y="726627"/>
                  <a:pt x="5239121" y="732660"/>
                  <a:pt x="5247721" y="737259"/>
                </a:cubicBezTo>
                <a:cubicBezTo>
                  <a:pt x="5256320" y="741859"/>
                  <a:pt x="5263953" y="744159"/>
                  <a:pt x="5270620" y="744159"/>
                </a:cubicBezTo>
                <a:cubicBezTo>
                  <a:pt x="5277819" y="744159"/>
                  <a:pt x="5283619" y="742426"/>
                  <a:pt x="5288018" y="738959"/>
                </a:cubicBezTo>
                <a:cubicBezTo>
                  <a:pt x="5292418" y="735493"/>
                  <a:pt x="5294618" y="731493"/>
                  <a:pt x="5294618" y="726960"/>
                </a:cubicBezTo>
                <a:cubicBezTo>
                  <a:pt x="5294618" y="718560"/>
                  <a:pt x="5286685" y="710361"/>
                  <a:pt x="5270820" y="702361"/>
                </a:cubicBezTo>
                <a:lnTo>
                  <a:pt x="5252421" y="693162"/>
                </a:lnTo>
                <a:cubicBezTo>
                  <a:pt x="5217223" y="675430"/>
                  <a:pt x="5199624" y="653231"/>
                  <a:pt x="5199624" y="626566"/>
                </a:cubicBezTo>
                <a:cubicBezTo>
                  <a:pt x="5199624" y="609367"/>
                  <a:pt x="5206257" y="594668"/>
                  <a:pt x="5219523" y="582469"/>
                </a:cubicBezTo>
                <a:cubicBezTo>
                  <a:pt x="5232789" y="570269"/>
                  <a:pt x="5249754" y="564170"/>
                  <a:pt x="5270420" y="564170"/>
                </a:cubicBezTo>
                <a:close/>
                <a:moveTo>
                  <a:pt x="4949267" y="564170"/>
                </a:moveTo>
                <a:cubicBezTo>
                  <a:pt x="4983531" y="564170"/>
                  <a:pt x="5011396" y="575136"/>
                  <a:pt x="5032862" y="597068"/>
                </a:cubicBezTo>
                <a:cubicBezTo>
                  <a:pt x="5054327" y="619000"/>
                  <a:pt x="5065060" y="647965"/>
                  <a:pt x="5065060" y="683962"/>
                </a:cubicBezTo>
                <a:lnTo>
                  <a:pt x="5064860" y="694362"/>
                </a:lnTo>
                <a:lnTo>
                  <a:pt x="4889471" y="694362"/>
                </a:lnTo>
                <a:cubicBezTo>
                  <a:pt x="4892004" y="709828"/>
                  <a:pt x="4898770" y="722127"/>
                  <a:pt x="4909769" y="731260"/>
                </a:cubicBezTo>
                <a:cubicBezTo>
                  <a:pt x="4920769" y="740392"/>
                  <a:pt x="4934802" y="744959"/>
                  <a:pt x="4951867" y="744959"/>
                </a:cubicBezTo>
                <a:cubicBezTo>
                  <a:pt x="4972266" y="744959"/>
                  <a:pt x="4989798" y="737826"/>
                  <a:pt x="5004464" y="723560"/>
                </a:cubicBezTo>
                <a:lnTo>
                  <a:pt x="5050461" y="745159"/>
                </a:lnTo>
                <a:cubicBezTo>
                  <a:pt x="5038995" y="761424"/>
                  <a:pt x="5025262" y="773457"/>
                  <a:pt x="5009263" y="781257"/>
                </a:cubicBezTo>
                <a:cubicBezTo>
                  <a:pt x="4993264" y="789056"/>
                  <a:pt x="4974266" y="792956"/>
                  <a:pt x="4952267" y="792956"/>
                </a:cubicBezTo>
                <a:cubicBezTo>
                  <a:pt x="4918135" y="792956"/>
                  <a:pt x="4890337" y="782190"/>
                  <a:pt x="4868872" y="760658"/>
                </a:cubicBezTo>
                <a:cubicBezTo>
                  <a:pt x="4847407" y="739126"/>
                  <a:pt x="4836675" y="712161"/>
                  <a:pt x="4836675" y="679763"/>
                </a:cubicBezTo>
                <a:cubicBezTo>
                  <a:pt x="4836675" y="646565"/>
                  <a:pt x="4847374" y="619000"/>
                  <a:pt x="4868772" y="597068"/>
                </a:cubicBezTo>
                <a:cubicBezTo>
                  <a:pt x="4890171" y="575136"/>
                  <a:pt x="4917002" y="564170"/>
                  <a:pt x="4949267" y="564170"/>
                </a:cubicBezTo>
                <a:close/>
                <a:moveTo>
                  <a:pt x="4348118" y="564170"/>
                </a:moveTo>
                <a:cubicBezTo>
                  <a:pt x="4360651" y="564170"/>
                  <a:pt x="4372483" y="566470"/>
                  <a:pt x="4383616" y="571069"/>
                </a:cubicBezTo>
                <a:cubicBezTo>
                  <a:pt x="4394749" y="575669"/>
                  <a:pt x="4405914" y="583235"/>
                  <a:pt x="4417114" y="593768"/>
                </a:cubicBezTo>
                <a:lnTo>
                  <a:pt x="4417114" y="569769"/>
                </a:lnTo>
                <a:lnTo>
                  <a:pt x="4471510" y="569769"/>
                </a:lnTo>
                <a:lnTo>
                  <a:pt x="4471510" y="756158"/>
                </a:lnTo>
                <a:cubicBezTo>
                  <a:pt x="4471510" y="792956"/>
                  <a:pt x="4464111" y="820021"/>
                  <a:pt x="4449312" y="837353"/>
                </a:cubicBezTo>
                <a:cubicBezTo>
                  <a:pt x="4429446" y="860818"/>
                  <a:pt x="4399515" y="872551"/>
                  <a:pt x="4359517" y="872551"/>
                </a:cubicBezTo>
                <a:cubicBezTo>
                  <a:pt x="4338185" y="872551"/>
                  <a:pt x="4320253" y="869884"/>
                  <a:pt x="4305721" y="864551"/>
                </a:cubicBezTo>
                <a:cubicBezTo>
                  <a:pt x="4291189" y="859218"/>
                  <a:pt x="4278922" y="851386"/>
                  <a:pt x="4268923" y="841053"/>
                </a:cubicBezTo>
                <a:cubicBezTo>
                  <a:pt x="4258923" y="830720"/>
                  <a:pt x="4251524" y="818154"/>
                  <a:pt x="4246724" y="803355"/>
                </a:cubicBezTo>
                <a:lnTo>
                  <a:pt x="4306921" y="803355"/>
                </a:lnTo>
                <a:cubicBezTo>
                  <a:pt x="4312254" y="809488"/>
                  <a:pt x="4319120" y="814121"/>
                  <a:pt x="4327519" y="817254"/>
                </a:cubicBezTo>
                <a:cubicBezTo>
                  <a:pt x="4335919" y="820387"/>
                  <a:pt x="4345852" y="821954"/>
                  <a:pt x="4357317" y="821954"/>
                </a:cubicBezTo>
                <a:cubicBezTo>
                  <a:pt x="4371983" y="821954"/>
                  <a:pt x="4383782" y="819687"/>
                  <a:pt x="4392715" y="815154"/>
                </a:cubicBezTo>
                <a:cubicBezTo>
                  <a:pt x="4401649" y="810621"/>
                  <a:pt x="4407948" y="804755"/>
                  <a:pt x="4411614" y="797556"/>
                </a:cubicBezTo>
                <a:cubicBezTo>
                  <a:pt x="4415280" y="790356"/>
                  <a:pt x="4417114" y="777957"/>
                  <a:pt x="4417114" y="760358"/>
                </a:cubicBezTo>
                <a:cubicBezTo>
                  <a:pt x="4407514" y="769957"/>
                  <a:pt x="4397448" y="776857"/>
                  <a:pt x="4386916" y="781057"/>
                </a:cubicBezTo>
                <a:cubicBezTo>
                  <a:pt x="4376383" y="785256"/>
                  <a:pt x="4364450" y="787356"/>
                  <a:pt x="4351118" y="787356"/>
                </a:cubicBezTo>
                <a:cubicBezTo>
                  <a:pt x="4321920" y="787356"/>
                  <a:pt x="4297255" y="776823"/>
                  <a:pt x="4277122" y="755758"/>
                </a:cubicBezTo>
                <a:cubicBezTo>
                  <a:pt x="4256990" y="734693"/>
                  <a:pt x="4246924" y="708028"/>
                  <a:pt x="4246924" y="675763"/>
                </a:cubicBezTo>
                <a:cubicBezTo>
                  <a:pt x="4246924" y="641232"/>
                  <a:pt x="4257591" y="613500"/>
                  <a:pt x="4278922" y="592568"/>
                </a:cubicBezTo>
                <a:cubicBezTo>
                  <a:pt x="4298254" y="573636"/>
                  <a:pt x="4321320" y="564170"/>
                  <a:pt x="4348118" y="564170"/>
                </a:cubicBezTo>
                <a:close/>
                <a:moveTo>
                  <a:pt x="4127773" y="564170"/>
                </a:moveTo>
                <a:cubicBezTo>
                  <a:pt x="4149340" y="564170"/>
                  <a:pt x="4167646" y="571703"/>
                  <a:pt x="4182691" y="586768"/>
                </a:cubicBezTo>
                <a:cubicBezTo>
                  <a:pt x="4195338" y="599568"/>
                  <a:pt x="4201662" y="618500"/>
                  <a:pt x="4201662" y="643565"/>
                </a:cubicBezTo>
                <a:lnTo>
                  <a:pt x="4201662" y="787356"/>
                </a:lnTo>
                <a:lnTo>
                  <a:pt x="4147665" y="787356"/>
                </a:lnTo>
                <a:lnTo>
                  <a:pt x="4147665" y="692071"/>
                </a:lnTo>
                <a:cubicBezTo>
                  <a:pt x="4147665" y="666104"/>
                  <a:pt x="4146501" y="648859"/>
                  <a:pt x="4144173" y="640335"/>
                </a:cubicBezTo>
                <a:cubicBezTo>
                  <a:pt x="4141845" y="631812"/>
                  <a:pt x="4137788" y="625320"/>
                  <a:pt x="4132002" y="620858"/>
                </a:cubicBezTo>
                <a:cubicBezTo>
                  <a:pt x="4126216" y="616397"/>
                  <a:pt x="4119067" y="614167"/>
                  <a:pt x="4110555" y="614167"/>
                </a:cubicBezTo>
                <a:cubicBezTo>
                  <a:pt x="4099516" y="614167"/>
                  <a:pt x="4090039" y="617862"/>
                  <a:pt x="4082125" y="625254"/>
                </a:cubicBezTo>
                <a:cubicBezTo>
                  <a:pt x="4074211" y="632645"/>
                  <a:pt x="4068724" y="642866"/>
                  <a:pt x="4065664" y="655917"/>
                </a:cubicBezTo>
                <a:cubicBezTo>
                  <a:pt x="4064068" y="662709"/>
                  <a:pt x="4063270" y="677423"/>
                  <a:pt x="4063270" y="700062"/>
                </a:cubicBezTo>
                <a:lnTo>
                  <a:pt x="4063270" y="787356"/>
                </a:lnTo>
                <a:lnTo>
                  <a:pt x="4008674" y="787356"/>
                </a:lnTo>
                <a:lnTo>
                  <a:pt x="4008674" y="569769"/>
                </a:lnTo>
                <a:lnTo>
                  <a:pt x="4063270" y="569769"/>
                </a:lnTo>
                <a:lnTo>
                  <a:pt x="4063270" y="592068"/>
                </a:lnTo>
                <a:cubicBezTo>
                  <a:pt x="4075652" y="581631"/>
                  <a:pt x="4086866" y="574372"/>
                  <a:pt x="4096918" y="570291"/>
                </a:cubicBezTo>
                <a:cubicBezTo>
                  <a:pt x="4106970" y="566210"/>
                  <a:pt x="4117255" y="564170"/>
                  <a:pt x="4127773" y="564170"/>
                </a:cubicBezTo>
                <a:close/>
                <a:moveTo>
                  <a:pt x="3834050" y="564170"/>
                </a:moveTo>
                <a:cubicBezTo>
                  <a:pt x="3847098" y="564170"/>
                  <a:pt x="3859349" y="566636"/>
                  <a:pt x="3870802" y="571569"/>
                </a:cubicBezTo>
                <a:cubicBezTo>
                  <a:pt x="3882254" y="576502"/>
                  <a:pt x="3892841" y="583902"/>
                  <a:pt x="3902564" y="593768"/>
                </a:cubicBezTo>
                <a:lnTo>
                  <a:pt x="3902564" y="569769"/>
                </a:lnTo>
                <a:lnTo>
                  <a:pt x="3957160" y="569769"/>
                </a:lnTo>
                <a:lnTo>
                  <a:pt x="3957160" y="787356"/>
                </a:lnTo>
                <a:lnTo>
                  <a:pt x="3902564" y="787356"/>
                </a:lnTo>
                <a:lnTo>
                  <a:pt x="3902564" y="764358"/>
                </a:lnTo>
                <a:cubicBezTo>
                  <a:pt x="3891910" y="774490"/>
                  <a:pt x="3881223" y="781790"/>
                  <a:pt x="3870503" y="786256"/>
                </a:cubicBezTo>
                <a:cubicBezTo>
                  <a:pt x="3859784" y="790723"/>
                  <a:pt x="3848164" y="792956"/>
                  <a:pt x="3835646" y="792956"/>
                </a:cubicBezTo>
                <a:cubicBezTo>
                  <a:pt x="3807548" y="792956"/>
                  <a:pt x="3783245" y="782057"/>
                  <a:pt x="3762736" y="760258"/>
                </a:cubicBezTo>
                <a:cubicBezTo>
                  <a:pt x="3742228" y="738459"/>
                  <a:pt x="3731974" y="711361"/>
                  <a:pt x="3731974" y="678963"/>
                </a:cubicBezTo>
                <a:cubicBezTo>
                  <a:pt x="3731974" y="645365"/>
                  <a:pt x="3741896" y="617833"/>
                  <a:pt x="3761738" y="596368"/>
                </a:cubicBezTo>
                <a:cubicBezTo>
                  <a:pt x="3781581" y="574902"/>
                  <a:pt x="3805684" y="564170"/>
                  <a:pt x="3834050" y="564170"/>
                </a:cubicBezTo>
                <a:close/>
                <a:moveTo>
                  <a:pt x="3403520" y="564170"/>
                </a:moveTo>
                <a:cubicBezTo>
                  <a:pt x="3417652" y="564170"/>
                  <a:pt x="3430952" y="567270"/>
                  <a:pt x="3443417" y="573469"/>
                </a:cubicBezTo>
                <a:cubicBezTo>
                  <a:pt x="3455883" y="579669"/>
                  <a:pt x="3466450" y="588568"/>
                  <a:pt x="3475115" y="600168"/>
                </a:cubicBezTo>
                <a:lnTo>
                  <a:pt x="3441317" y="633966"/>
                </a:lnTo>
                <a:cubicBezTo>
                  <a:pt x="3427585" y="620366"/>
                  <a:pt x="3415119" y="613567"/>
                  <a:pt x="3403920" y="613567"/>
                </a:cubicBezTo>
                <a:cubicBezTo>
                  <a:pt x="3397787" y="613567"/>
                  <a:pt x="3392987" y="614867"/>
                  <a:pt x="3389521" y="617467"/>
                </a:cubicBezTo>
                <a:cubicBezTo>
                  <a:pt x="3386054" y="620066"/>
                  <a:pt x="3384321" y="623299"/>
                  <a:pt x="3384321" y="627166"/>
                </a:cubicBezTo>
                <a:cubicBezTo>
                  <a:pt x="3384321" y="630099"/>
                  <a:pt x="3385421" y="632799"/>
                  <a:pt x="3387621" y="635265"/>
                </a:cubicBezTo>
                <a:cubicBezTo>
                  <a:pt x="3389821" y="637732"/>
                  <a:pt x="3395254" y="641098"/>
                  <a:pt x="3403920" y="645365"/>
                </a:cubicBezTo>
                <a:lnTo>
                  <a:pt x="3423918" y="655364"/>
                </a:lnTo>
                <a:cubicBezTo>
                  <a:pt x="3444984" y="665764"/>
                  <a:pt x="3459450" y="676363"/>
                  <a:pt x="3467316" y="687162"/>
                </a:cubicBezTo>
                <a:cubicBezTo>
                  <a:pt x="3475182" y="697962"/>
                  <a:pt x="3479115" y="710628"/>
                  <a:pt x="3479115" y="725160"/>
                </a:cubicBezTo>
                <a:cubicBezTo>
                  <a:pt x="3479115" y="744492"/>
                  <a:pt x="3472016" y="760624"/>
                  <a:pt x="3457816" y="773557"/>
                </a:cubicBezTo>
                <a:cubicBezTo>
                  <a:pt x="3443617" y="786490"/>
                  <a:pt x="3424585" y="792956"/>
                  <a:pt x="3400720" y="792956"/>
                </a:cubicBezTo>
                <a:cubicBezTo>
                  <a:pt x="3368989" y="792956"/>
                  <a:pt x="3343657" y="780557"/>
                  <a:pt x="3324725" y="755758"/>
                </a:cubicBezTo>
                <a:lnTo>
                  <a:pt x="3358322" y="719160"/>
                </a:lnTo>
                <a:cubicBezTo>
                  <a:pt x="3364722" y="726627"/>
                  <a:pt x="3372222" y="732660"/>
                  <a:pt x="3380821" y="737259"/>
                </a:cubicBezTo>
                <a:cubicBezTo>
                  <a:pt x="3389421" y="741859"/>
                  <a:pt x="3397054" y="744159"/>
                  <a:pt x="3403719" y="744159"/>
                </a:cubicBezTo>
                <a:cubicBezTo>
                  <a:pt x="3410919" y="744159"/>
                  <a:pt x="3416719" y="742426"/>
                  <a:pt x="3421118" y="738959"/>
                </a:cubicBezTo>
                <a:cubicBezTo>
                  <a:pt x="3425518" y="735493"/>
                  <a:pt x="3427718" y="731493"/>
                  <a:pt x="3427718" y="726960"/>
                </a:cubicBezTo>
                <a:cubicBezTo>
                  <a:pt x="3427718" y="718560"/>
                  <a:pt x="3419786" y="710361"/>
                  <a:pt x="3403920" y="702361"/>
                </a:cubicBezTo>
                <a:lnTo>
                  <a:pt x="3385521" y="693162"/>
                </a:lnTo>
                <a:cubicBezTo>
                  <a:pt x="3350323" y="675430"/>
                  <a:pt x="3332724" y="653231"/>
                  <a:pt x="3332724" y="626566"/>
                </a:cubicBezTo>
                <a:cubicBezTo>
                  <a:pt x="3332724" y="609367"/>
                  <a:pt x="3339357" y="594668"/>
                  <a:pt x="3352623" y="582469"/>
                </a:cubicBezTo>
                <a:cubicBezTo>
                  <a:pt x="3365889" y="570269"/>
                  <a:pt x="3382855" y="564170"/>
                  <a:pt x="3403520" y="564170"/>
                </a:cubicBezTo>
                <a:close/>
                <a:moveTo>
                  <a:pt x="3213373" y="564170"/>
                </a:moveTo>
                <a:cubicBezTo>
                  <a:pt x="3234940" y="564170"/>
                  <a:pt x="3253247" y="571703"/>
                  <a:pt x="3268292" y="586768"/>
                </a:cubicBezTo>
                <a:cubicBezTo>
                  <a:pt x="3280938" y="599568"/>
                  <a:pt x="3287262" y="618500"/>
                  <a:pt x="3287262" y="643565"/>
                </a:cubicBezTo>
                <a:lnTo>
                  <a:pt x="3287262" y="787356"/>
                </a:lnTo>
                <a:lnTo>
                  <a:pt x="3233266" y="787356"/>
                </a:lnTo>
                <a:lnTo>
                  <a:pt x="3233266" y="692071"/>
                </a:lnTo>
                <a:cubicBezTo>
                  <a:pt x="3233266" y="666104"/>
                  <a:pt x="3232101" y="648859"/>
                  <a:pt x="3229773" y="640335"/>
                </a:cubicBezTo>
                <a:cubicBezTo>
                  <a:pt x="3227445" y="631812"/>
                  <a:pt x="3223388" y="625320"/>
                  <a:pt x="3217602" y="620858"/>
                </a:cubicBezTo>
                <a:cubicBezTo>
                  <a:pt x="3211816" y="616397"/>
                  <a:pt x="3204667" y="614167"/>
                  <a:pt x="3196155" y="614167"/>
                </a:cubicBezTo>
                <a:cubicBezTo>
                  <a:pt x="3185116" y="614167"/>
                  <a:pt x="3175640" y="617862"/>
                  <a:pt x="3167725" y="625254"/>
                </a:cubicBezTo>
                <a:cubicBezTo>
                  <a:pt x="3159812" y="632645"/>
                  <a:pt x="3154324" y="642866"/>
                  <a:pt x="3151264" y="655917"/>
                </a:cubicBezTo>
                <a:cubicBezTo>
                  <a:pt x="3149668" y="662709"/>
                  <a:pt x="3148870" y="677423"/>
                  <a:pt x="3148870" y="700062"/>
                </a:cubicBezTo>
                <a:lnTo>
                  <a:pt x="3148870" y="787356"/>
                </a:lnTo>
                <a:lnTo>
                  <a:pt x="3094274" y="787356"/>
                </a:lnTo>
                <a:lnTo>
                  <a:pt x="3094274" y="569769"/>
                </a:lnTo>
                <a:lnTo>
                  <a:pt x="3148870" y="569769"/>
                </a:lnTo>
                <a:lnTo>
                  <a:pt x="3148870" y="592068"/>
                </a:lnTo>
                <a:cubicBezTo>
                  <a:pt x="3161251" y="581631"/>
                  <a:pt x="3172467" y="574372"/>
                  <a:pt x="3182519" y="570291"/>
                </a:cubicBezTo>
                <a:cubicBezTo>
                  <a:pt x="3192570" y="566210"/>
                  <a:pt x="3202855" y="564170"/>
                  <a:pt x="3213373" y="564170"/>
                </a:cubicBezTo>
                <a:close/>
                <a:moveTo>
                  <a:pt x="2929967" y="564170"/>
                </a:moveTo>
                <a:cubicBezTo>
                  <a:pt x="2964232" y="564170"/>
                  <a:pt x="2992097" y="575136"/>
                  <a:pt x="3013562" y="597068"/>
                </a:cubicBezTo>
                <a:cubicBezTo>
                  <a:pt x="3035027" y="619000"/>
                  <a:pt x="3045760" y="647965"/>
                  <a:pt x="3045760" y="683962"/>
                </a:cubicBezTo>
                <a:lnTo>
                  <a:pt x="3045561" y="694362"/>
                </a:lnTo>
                <a:lnTo>
                  <a:pt x="2870171" y="694362"/>
                </a:lnTo>
                <a:cubicBezTo>
                  <a:pt x="2872704" y="709828"/>
                  <a:pt x="2879471" y="722127"/>
                  <a:pt x="2890470" y="731260"/>
                </a:cubicBezTo>
                <a:cubicBezTo>
                  <a:pt x="2901469" y="740392"/>
                  <a:pt x="2915502" y="744959"/>
                  <a:pt x="2932567" y="744959"/>
                </a:cubicBezTo>
                <a:cubicBezTo>
                  <a:pt x="2952966" y="744959"/>
                  <a:pt x="2970499" y="737826"/>
                  <a:pt x="2985164" y="723560"/>
                </a:cubicBezTo>
                <a:lnTo>
                  <a:pt x="3031161" y="745159"/>
                </a:lnTo>
                <a:cubicBezTo>
                  <a:pt x="3019695" y="761424"/>
                  <a:pt x="3005963" y="773457"/>
                  <a:pt x="2989964" y="781257"/>
                </a:cubicBezTo>
                <a:cubicBezTo>
                  <a:pt x="2973965" y="789056"/>
                  <a:pt x="2954966" y="792956"/>
                  <a:pt x="2932968" y="792956"/>
                </a:cubicBezTo>
                <a:cubicBezTo>
                  <a:pt x="2898836" y="792956"/>
                  <a:pt x="2871038" y="782190"/>
                  <a:pt x="2849572" y="760658"/>
                </a:cubicBezTo>
                <a:cubicBezTo>
                  <a:pt x="2828107" y="739126"/>
                  <a:pt x="2817374" y="712161"/>
                  <a:pt x="2817374" y="679763"/>
                </a:cubicBezTo>
                <a:cubicBezTo>
                  <a:pt x="2817374" y="646565"/>
                  <a:pt x="2828074" y="619000"/>
                  <a:pt x="2849472" y="597068"/>
                </a:cubicBezTo>
                <a:cubicBezTo>
                  <a:pt x="2870871" y="575136"/>
                  <a:pt x="2897703" y="564170"/>
                  <a:pt x="2929967" y="564170"/>
                </a:cubicBezTo>
                <a:close/>
                <a:moveTo>
                  <a:pt x="2652668" y="564170"/>
                </a:moveTo>
                <a:cubicBezTo>
                  <a:pt x="2665201" y="564170"/>
                  <a:pt x="2677033" y="566470"/>
                  <a:pt x="2688166" y="571069"/>
                </a:cubicBezTo>
                <a:cubicBezTo>
                  <a:pt x="2699299" y="575669"/>
                  <a:pt x="2710465" y="583235"/>
                  <a:pt x="2721664" y="593768"/>
                </a:cubicBezTo>
                <a:lnTo>
                  <a:pt x="2721664" y="569769"/>
                </a:lnTo>
                <a:lnTo>
                  <a:pt x="2776061" y="569769"/>
                </a:lnTo>
                <a:lnTo>
                  <a:pt x="2776061" y="756158"/>
                </a:lnTo>
                <a:cubicBezTo>
                  <a:pt x="2776061" y="792956"/>
                  <a:pt x="2768661" y="820021"/>
                  <a:pt x="2753862" y="837353"/>
                </a:cubicBezTo>
                <a:cubicBezTo>
                  <a:pt x="2733997" y="860818"/>
                  <a:pt x="2704065" y="872551"/>
                  <a:pt x="2664067" y="872551"/>
                </a:cubicBezTo>
                <a:cubicBezTo>
                  <a:pt x="2642735" y="872551"/>
                  <a:pt x="2624803" y="869884"/>
                  <a:pt x="2610270" y="864551"/>
                </a:cubicBezTo>
                <a:cubicBezTo>
                  <a:pt x="2595738" y="859218"/>
                  <a:pt x="2583472" y="851386"/>
                  <a:pt x="2573473" y="841053"/>
                </a:cubicBezTo>
                <a:cubicBezTo>
                  <a:pt x="2563474" y="830720"/>
                  <a:pt x="2556074" y="818154"/>
                  <a:pt x="2551274" y="803355"/>
                </a:cubicBezTo>
                <a:lnTo>
                  <a:pt x="2611471" y="803355"/>
                </a:lnTo>
                <a:cubicBezTo>
                  <a:pt x="2616804" y="809488"/>
                  <a:pt x="2623670" y="814121"/>
                  <a:pt x="2632070" y="817254"/>
                </a:cubicBezTo>
                <a:cubicBezTo>
                  <a:pt x="2640469" y="820387"/>
                  <a:pt x="2650401" y="821954"/>
                  <a:pt x="2661868" y="821954"/>
                </a:cubicBezTo>
                <a:cubicBezTo>
                  <a:pt x="2676533" y="821954"/>
                  <a:pt x="2688333" y="819687"/>
                  <a:pt x="2697265" y="815154"/>
                </a:cubicBezTo>
                <a:cubicBezTo>
                  <a:pt x="2706199" y="810621"/>
                  <a:pt x="2712498" y="804755"/>
                  <a:pt x="2716164" y="797556"/>
                </a:cubicBezTo>
                <a:cubicBezTo>
                  <a:pt x="2719830" y="790356"/>
                  <a:pt x="2721664" y="777957"/>
                  <a:pt x="2721664" y="760358"/>
                </a:cubicBezTo>
                <a:cubicBezTo>
                  <a:pt x="2712065" y="769957"/>
                  <a:pt x="2701999" y="776857"/>
                  <a:pt x="2691466" y="781057"/>
                </a:cubicBezTo>
                <a:cubicBezTo>
                  <a:pt x="2680933" y="785256"/>
                  <a:pt x="2669000" y="787356"/>
                  <a:pt x="2655668" y="787356"/>
                </a:cubicBezTo>
                <a:cubicBezTo>
                  <a:pt x="2626470" y="787356"/>
                  <a:pt x="2601804" y="776823"/>
                  <a:pt x="2581672" y="755758"/>
                </a:cubicBezTo>
                <a:cubicBezTo>
                  <a:pt x="2561540" y="734693"/>
                  <a:pt x="2551474" y="708028"/>
                  <a:pt x="2551474" y="675763"/>
                </a:cubicBezTo>
                <a:cubicBezTo>
                  <a:pt x="2551474" y="641232"/>
                  <a:pt x="2562140" y="613500"/>
                  <a:pt x="2583472" y="592568"/>
                </a:cubicBezTo>
                <a:cubicBezTo>
                  <a:pt x="2602805" y="573636"/>
                  <a:pt x="2625870" y="564170"/>
                  <a:pt x="2652668" y="564170"/>
                </a:cubicBezTo>
                <a:close/>
                <a:moveTo>
                  <a:pt x="2386249" y="564170"/>
                </a:moveTo>
                <a:cubicBezTo>
                  <a:pt x="2399298" y="564170"/>
                  <a:pt x="2411549" y="566636"/>
                  <a:pt x="2423002" y="571569"/>
                </a:cubicBezTo>
                <a:cubicBezTo>
                  <a:pt x="2434454" y="576502"/>
                  <a:pt x="2445042" y="583902"/>
                  <a:pt x="2454764" y="593768"/>
                </a:cubicBezTo>
                <a:lnTo>
                  <a:pt x="2454764" y="569769"/>
                </a:lnTo>
                <a:lnTo>
                  <a:pt x="2509361" y="569769"/>
                </a:lnTo>
                <a:lnTo>
                  <a:pt x="2509361" y="787356"/>
                </a:lnTo>
                <a:lnTo>
                  <a:pt x="2454764" y="787356"/>
                </a:lnTo>
                <a:lnTo>
                  <a:pt x="2454764" y="764358"/>
                </a:lnTo>
                <a:cubicBezTo>
                  <a:pt x="2444110" y="774490"/>
                  <a:pt x="2433423" y="781790"/>
                  <a:pt x="2422703" y="786256"/>
                </a:cubicBezTo>
                <a:cubicBezTo>
                  <a:pt x="2411983" y="790723"/>
                  <a:pt x="2400364" y="792956"/>
                  <a:pt x="2387846" y="792956"/>
                </a:cubicBezTo>
                <a:cubicBezTo>
                  <a:pt x="2359748" y="792956"/>
                  <a:pt x="2335445" y="782057"/>
                  <a:pt x="2314937" y="760258"/>
                </a:cubicBezTo>
                <a:cubicBezTo>
                  <a:pt x="2294428" y="738459"/>
                  <a:pt x="2284174" y="711361"/>
                  <a:pt x="2284174" y="678963"/>
                </a:cubicBezTo>
                <a:cubicBezTo>
                  <a:pt x="2284174" y="645365"/>
                  <a:pt x="2294096" y="617833"/>
                  <a:pt x="2313938" y="596368"/>
                </a:cubicBezTo>
                <a:cubicBezTo>
                  <a:pt x="2333781" y="574902"/>
                  <a:pt x="2357885" y="564170"/>
                  <a:pt x="2386249" y="564170"/>
                </a:cubicBezTo>
                <a:close/>
                <a:moveTo>
                  <a:pt x="2041798" y="564170"/>
                </a:moveTo>
                <a:cubicBezTo>
                  <a:pt x="2063365" y="564170"/>
                  <a:pt x="2081671" y="571703"/>
                  <a:pt x="2096716" y="586768"/>
                </a:cubicBezTo>
                <a:cubicBezTo>
                  <a:pt x="2109363" y="599568"/>
                  <a:pt x="2115687" y="618500"/>
                  <a:pt x="2115687" y="643565"/>
                </a:cubicBezTo>
                <a:lnTo>
                  <a:pt x="2115687" y="787356"/>
                </a:lnTo>
                <a:lnTo>
                  <a:pt x="2061690" y="787356"/>
                </a:lnTo>
                <a:lnTo>
                  <a:pt x="2061690" y="692071"/>
                </a:lnTo>
                <a:cubicBezTo>
                  <a:pt x="2061690" y="666104"/>
                  <a:pt x="2060526" y="648859"/>
                  <a:pt x="2058198" y="640335"/>
                </a:cubicBezTo>
                <a:cubicBezTo>
                  <a:pt x="2055870" y="631812"/>
                  <a:pt x="2051813" y="625320"/>
                  <a:pt x="2046027" y="620858"/>
                </a:cubicBezTo>
                <a:cubicBezTo>
                  <a:pt x="2040241" y="616397"/>
                  <a:pt x="2033092" y="614167"/>
                  <a:pt x="2024580" y="614167"/>
                </a:cubicBezTo>
                <a:cubicBezTo>
                  <a:pt x="2013541" y="614167"/>
                  <a:pt x="2004064" y="617862"/>
                  <a:pt x="1996151" y="625254"/>
                </a:cubicBezTo>
                <a:cubicBezTo>
                  <a:pt x="1988236" y="632645"/>
                  <a:pt x="1982749" y="642866"/>
                  <a:pt x="1979689" y="655917"/>
                </a:cubicBezTo>
                <a:cubicBezTo>
                  <a:pt x="1978094" y="662709"/>
                  <a:pt x="1977296" y="677423"/>
                  <a:pt x="1977296" y="700062"/>
                </a:cubicBezTo>
                <a:lnTo>
                  <a:pt x="1977296" y="787356"/>
                </a:lnTo>
                <a:lnTo>
                  <a:pt x="1922699" y="787356"/>
                </a:lnTo>
                <a:lnTo>
                  <a:pt x="1922699" y="569769"/>
                </a:lnTo>
                <a:lnTo>
                  <a:pt x="1977296" y="569769"/>
                </a:lnTo>
                <a:lnTo>
                  <a:pt x="1977296" y="592068"/>
                </a:lnTo>
                <a:cubicBezTo>
                  <a:pt x="1989676" y="581631"/>
                  <a:pt x="2000892" y="574372"/>
                  <a:pt x="2010943" y="570291"/>
                </a:cubicBezTo>
                <a:cubicBezTo>
                  <a:pt x="2020995" y="566210"/>
                  <a:pt x="2031280" y="564170"/>
                  <a:pt x="2041798" y="564170"/>
                </a:cubicBezTo>
                <a:close/>
                <a:moveTo>
                  <a:pt x="1748074" y="564170"/>
                </a:moveTo>
                <a:cubicBezTo>
                  <a:pt x="1761124" y="564170"/>
                  <a:pt x="1773375" y="566636"/>
                  <a:pt x="1784827" y="571569"/>
                </a:cubicBezTo>
                <a:cubicBezTo>
                  <a:pt x="1796279" y="576502"/>
                  <a:pt x="1806867" y="583902"/>
                  <a:pt x="1816589" y="593768"/>
                </a:cubicBezTo>
                <a:lnTo>
                  <a:pt x="1816589" y="569769"/>
                </a:lnTo>
                <a:lnTo>
                  <a:pt x="1871186" y="569769"/>
                </a:lnTo>
                <a:lnTo>
                  <a:pt x="1871186" y="787356"/>
                </a:lnTo>
                <a:lnTo>
                  <a:pt x="1816589" y="787356"/>
                </a:lnTo>
                <a:lnTo>
                  <a:pt x="1816589" y="764358"/>
                </a:lnTo>
                <a:cubicBezTo>
                  <a:pt x="1805936" y="774490"/>
                  <a:pt x="1795249" y="781790"/>
                  <a:pt x="1784528" y="786256"/>
                </a:cubicBezTo>
                <a:cubicBezTo>
                  <a:pt x="1773809" y="790723"/>
                  <a:pt x="1762189" y="792956"/>
                  <a:pt x="1749671" y="792956"/>
                </a:cubicBezTo>
                <a:cubicBezTo>
                  <a:pt x="1721573" y="792956"/>
                  <a:pt x="1697270" y="782057"/>
                  <a:pt x="1676762" y="760258"/>
                </a:cubicBezTo>
                <a:cubicBezTo>
                  <a:pt x="1656253" y="738459"/>
                  <a:pt x="1645999" y="711361"/>
                  <a:pt x="1645999" y="678963"/>
                </a:cubicBezTo>
                <a:cubicBezTo>
                  <a:pt x="1645999" y="645365"/>
                  <a:pt x="1655921" y="617833"/>
                  <a:pt x="1675763" y="596368"/>
                </a:cubicBezTo>
                <a:cubicBezTo>
                  <a:pt x="1695606" y="574902"/>
                  <a:pt x="1719710" y="564170"/>
                  <a:pt x="1748074" y="564170"/>
                </a:cubicBezTo>
                <a:close/>
                <a:moveTo>
                  <a:pt x="1064266" y="564170"/>
                </a:moveTo>
                <a:cubicBezTo>
                  <a:pt x="1077874" y="564170"/>
                  <a:pt x="1090148" y="567503"/>
                  <a:pt x="1101089" y="574169"/>
                </a:cubicBezTo>
                <a:cubicBezTo>
                  <a:pt x="1112030" y="580835"/>
                  <a:pt x="1120836" y="590568"/>
                  <a:pt x="1127506" y="603367"/>
                </a:cubicBezTo>
                <a:cubicBezTo>
                  <a:pt x="1136179" y="590568"/>
                  <a:pt x="1146819" y="580835"/>
                  <a:pt x="1159428" y="574169"/>
                </a:cubicBezTo>
                <a:cubicBezTo>
                  <a:pt x="1172036" y="567503"/>
                  <a:pt x="1185812" y="564170"/>
                  <a:pt x="1200755" y="564170"/>
                </a:cubicBezTo>
                <a:cubicBezTo>
                  <a:pt x="1216231" y="564170"/>
                  <a:pt x="1229840" y="567770"/>
                  <a:pt x="1241580" y="574969"/>
                </a:cubicBezTo>
                <a:cubicBezTo>
                  <a:pt x="1253322" y="582169"/>
                  <a:pt x="1261761" y="591568"/>
                  <a:pt x="1266898" y="603167"/>
                </a:cubicBezTo>
                <a:cubicBezTo>
                  <a:pt x="1272035" y="614767"/>
                  <a:pt x="1274603" y="633632"/>
                  <a:pt x="1274603" y="659764"/>
                </a:cubicBezTo>
                <a:lnTo>
                  <a:pt x="1274603" y="787356"/>
                </a:lnTo>
                <a:lnTo>
                  <a:pt x="1219607" y="787356"/>
                </a:lnTo>
                <a:lnTo>
                  <a:pt x="1219607" y="676963"/>
                </a:lnTo>
                <a:cubicBezTo>
                  <a:pt x="1219607" y="652298"/>
                  <a:pt x="1216540" y="635599"/>
                  <a:pt x="1210407" y="626866"/>
                </a:cubicBezTo>
                <a:cubicBezTo>
                  <a:pt x="1204274" y="618133"/>
                  <a:pt x="1195075" y="613767"/>
                  <a:pt x="1182809" y="613767"/>
                </a:cubicBezTo>
                <a:cubicBezTo>
                  <a:pt x="1173476" y="613767"/>
                  <a:pt x="1165110" y="616433"/>
                  <a:pt x="1157710" y="621766"/>
                </a:cubicBezTo>
                <a:cubicBezTo>
                  <a:pt x="1150311" y="627099"/>
                  <a:pt x="1144811" y="634466"/>
                  <a:pt x="1141212" y="643865"/>
                </a:cubicBezTo>
                <a:cubicBezTo>
                  <a:pt x="1137612" y="653264"/>
                  <a:pt x="1135812" y="668363"/>
                  <a:pt x="1135812" y="689162"/>
                </a:cubicBezTo>
                <a:lnTo>
                  <a:pt x="1135812" y="787356"/>
                </a:lnTo>
                <a:lnTo>
                  <a:pt x="1080815" y="787356"/>
                </a:lnTo>
                <a:lnTo>
                  <a:pt x="1080815" y="681963"/>
                </a:lnTo>
                <a:cubicBezTo>
                  <a:pt x="1080815" y="662497"/>
                  <a:pt x="1079379" y="648398"/>
                  <a:pt x="1076506" y="639665"/>
                </a:cubicBezTo>
                <a:cubicBezTo>
                  <a:pt x="1073633" y="630932"/>
                  <a:pt x="1069324" y="624433"/>
                  <a:pt x="1063577" y="620166"/>
                </a:cubicBezTo>
                <a:cubicBezTo>
                  <a:pt x="1057831" y="615900"/>
                  <a:pt x="1050881" y="613767"/>
                  <a:pt x="1042727" y="613767"/>
                </a:cubicBezTo>
                <a:cubicBezTo>
                  <a:pt x="1033640" y="613767"/>
                  <a:pt x="1025388" y="616467"/>
                  <a:pt x="1017971" y="621866"/>
                </a:cubicBezTo>
                <a:cubicBezTo>
                  <a:pt x="1010553" y="627266"/>
                  <a:pt x="1005007" y="634832"/>
                  <a:pt x="1001332" y="644565"/>
                </a:cubicBezTo>
                <a:cubicBezTo>
                  <a:pt x="997658" y="654298"/>
                  <a:pt x="995820" y="669630"/>
                  <a:pt x="995820" y="690562"/>
                </a:cubicBezTo>
                <a:lnTo>
                  <a:pt x="995820" y="787356"/>
                </a:lnTo>
                <a:lnTo>
                  <a:pt x="941224" y="787356"/>
                </a:lnTo>
                <a:lnTo>
                  <a:pt x="941224" y="569769"/>
                </a:lnTo>
                <a:lnTo>
                  <a:pt x="995820" y="569769"/>
                </a:lnTo>
                <a:lnTo>
                  <a:pt x="995820" y="594768"/>
                </a:lnTo>
                <a:cubicBezTo>
                  <a:pt x="1005160" y="584502"/>
                  <a:pt x="1015533" y="576836"/>
                  <a:pt x="1026940" y="571769"/>
                </a:cubicBezTo>
                <a:cubicBezTo>
                  <a:pt x="1038348" y="566703"/>
                  <a:pt x="1050790" y="564170"/>
                  <a:pt x="1064266" y="564170"/>
                </a:cubicBezTo>
                <a:close/>
                <a:moveTo>
                  <a:pt x="777318" y="564170"/>
                </a:moveTo>
                <a:cubicBezTo>
                  <a:pt x="811582" y="564170"/>
                  <a:pt x="839447" y="575136"/>
                  <a:pt x="860912" y="597068"/>
                </a:cubicBezTo>
                <a:cubicBezTo>
                  <a:pt x="882378" y="619000"/>
                  <a:pt x="893110" y="647965"/>
                  <a:pt x="893110" y="683962"/>
                </a:cubicBezTo>
                <a:lnTo>
                  <a:pt x="892910" y="694362"/>
                </a:lnTo>
                <a:lnTo>
                  <a:pt x="717521" y="694362"/>
                </a:lnTo>
                <a:cubicBezTo>
                  <a:pt x="720054" y="709828"/>
                  <a:pt x="726821" y="722127"/>
                  <a:pt x="737820" y="731260"/>
                </a:cubicBezTo>
                <a:cubicBezTo>
                  <a:pt x="748819" y="740392"/>
                  <a:pt x="762852" y="744959"/>
                  <a:pt x="779917" y="744959"/>
                </a:cubicBezTo>
                <a:cubicBezTo>
                  <a:pt x="800316" y="744959"/>
                  <a:pt x="817848" y="737826"/>
                  <a:pt x="832514" y="723560"/>
                </a:cubicBezTo>
                <a:lnTo>
                  <a:pt x="878511" y="745159"/>
                </a:lnTo>
                <a:cubicBezTo>
                  <a:pt x="867045" y="761424"/>
                  <a:pt x="853313" y="773457"/>
                  <a:pt x="837314" y="781257"/>
                </a:cubicBezTo>
                <a:cubicBezTo>
                  <a:pt x="821315" y="789056"/>
                  <a:pt x="802316" y="792956"/>
                  <a:pt x="780317" y="792956"/>
                </a:cubicBezTo>
                <a:cubicBezTo>
                  <a:pt x="746186" y="792956"/>
                  <a:pt x="718388" y="782190"/>
                  <a:pt x="696922" y="760658"/>
                </a:cubicBezTo>
                <a:cubicBezTo>
                  <a:pt x="675457" y="739126"/>
                  <a:pt x="664724" y="712161"/>
                  <a:pt x="664724" y="679763"/>
                </a:cubicBezTo>
                <a:cubicBezTo>
                  <a:pt x="664724" y="646565"/>
                  <a:pt x="675424" y="619000"/>
                  <a:pt x="696822" y="597068"/>
                </a:cubicBezTo>
                <a:cubicBezTo>
                  <a:pt x="718221" y="575136"/>
                  <a:pt x="745053" y="564170"/>
                  <a:pt x="777318" y="564170"/>
                </a:cubicBezTo>
                <a:close/>
                <a:moveTo>
                  <a:pt x="119893" y="564170"/>
                </a:moveTo>
                <a:cubicBezTo>
                  <a:pt x="140424" y="564170"/>
                  <a:pt x="159723" y="569303"/>
                  <a:pt x="177789" y="579569"/>
                </a:cubicBezTo>
                <a:cubicBezTo>
                  <a:pt x="195855" y="589835"/>
                  <a:pt x="209954" y="603767"/>
                  <a:pt x="220086" y="621366"/>
                </a:cubicBezTo>
                <a:cubicBezTo>
                  <a:pt x="230219" y="638965"/>
                  <a:pt x="235285" y="657964"/>
                  <a:pt x="235285" y="678363"/>
                </a:cubicBezTo>
                <a:cubicBezTo>
                  <a:pt x="235285" y="698895"/>
                  <a:pt x="230186" y="718094"/>
                  <a:pt x="219986" y="735959"/>
                </a:cubicBezTo>
                <a:cubicBezTo>
                  <a:pt x="209787" y="753825"/>
                  <a:pt x="195888" y="767791"/>
                  <a:pt x="178289" y="777857"/>
                </a:cubicBezTo>
                <a:cubicBezTo>
                  <a:pt x="160690" y="787923"/>
                  <a:pt x="141291" y="792956"/>
                  <a:pt x="120093" y="792956"/>
                </a:cubicBezTo>
                <a:cubicBezTo>
                  <a:pt x="88894" y="792956"/>
                  <a:pt x="62263" y="781857"/>
                  <a:pt x="40197" y="759658"/>
                </a:cubicBezTo>
                <a:cubicBezTo>
                  <a:pt x="18132" y="737459"/>
                  <a:pt x="7099" y="710494"/>
                  <a:pt x="7099" y="678763"/>
                </a:cubicBezTo>
                <a:cubicBezTo>
                  <a:pt x="7099" y="644765"/>
                  <a:pt x="19565" y="616433"/>
                  <a:pt x="44497" y="593768"/>
                </a:cubicBezTo>
                <a:cubicBezTo>
                  <a:pt x="66362" y="574036"/>
                  <a:pt x="91494" y="564170"/>
                  <a:pt x="119893" y="564170"/>
                </a:cubicBezTo>
                <a:close/>
                <a:moveTo>
                  <a:pt x="3624749" y="489574"/>
                </a:moveTo>
                <a:lnTo>
                  <a:pt x="3679345" y="489574"/>
                </a:lnTo>
                <a:lnTo>
                  <a:pt x="3679345" y="569769"/>
                </a:lnTo>
                <a:lnTo>
                  <a:pt x="3711743" y="569769"/>
                </a:lnTo>
                <a:lnTo>
                  <a:pt x="3711743" y="616767"/>
                </a:lnTo>
                <a:lnTo>
                  <a:pt x="3679345" y="616767"/>
                </a:lnTo>
                <a:lnTo>
                  <a:pt x="3679345" y="787356"/>
                </a:lnTo>
                <a:lnTo>
                  <a:pt x="3624749" y="787356"/>
                </a:lnTo>
                <a:lnTo>
                  <a:pt x="3624749" y="616767"/>
                </a:lnTo>
                <a:lnTo>
                  <a:pt x="3596750" y="616767"/>
                </a:lnTo>
                <a:lnTo>
                  <a:pt x="3596750" y="569769"/>
                </a:lnTo>
                <a:lnTo>
                  <a:pt x="3624749" y="569769"/>
                </a:lnTo>
                <a:close/>
                <a:moveTo>
                  <a:pt x="2176948" y="489574"/>
                </a:moveTo>
                <a:lnTo>
                  <a:pt x="2231545" y="489574"/>
                </a:lnTo>
                <a:lnTo>
                  <a:pt x="2231545" y="569769"/>
                </a:lnTo>
                <a:lnTo>
                  <a:pt x="2263943" y="569769"/>
                </a:lnTo>
                <a:lnTo>
                  <a:pt x="2263943" y="616767"/>
                </a:lnTo>
                <a:lnTo>
                  <a:pt x="2231545" y="616767"/>
                </a:lnTo>
                <a:lnTo>
                  <a:pt x="2231545" y="787356"/>
                </a:lnTo>
                <a:lnTo>
                  <a:pt x="2176948" y="787356"/>
                </a:lnTo>
                <a:lnTo>
                  <a:pt x="2176948" y="616767"/>
                </a:lnTo>
                <a:lnTo>
                  <a:pt x="2148950" y="616767"/>
                </a:lnTo>
                <a:lnTo>
                  <a:pt x="2148950" y="569769"/>
                </a:lnTo>
                <a:lnTo>
                  <a:pt x="2176948" y="569769"/>
                </a:lnTo>
                <a:close/>
                <a:moveTo>
                  <a:pt x="557698" y="489574"/>
                </a:moveTo>
                <a:lnTo>
                  <a:pt x="612295" y="489574"/>
                </a:lnTo>
                <a:lnTo>
                  <a:pt x="612295" y="569769"/>
                </a:lnTo>
                <a:lnTo>
                  <a:pt x="644693" y="569769"/>
                </a:lnTo>
                <a:lnTo>
                  <a:pt x="644693" y="616767"/>
                </a:lnTo>
                <a:lnTo>
                  <a:pt x="612295" y="616767"/>
                </a:lnTo>
                <a:lnTo>
                  <a:pt x="612295" y="787356"/>
                </a:lnTo>
                <a:lnTo>
                  <a:pt x="557698" y="787356"/>
                </a:lnTo>
                <a:lnTo>
                  <a:pt x="557698" y="616767"/>
                </a:lnTo>
                <a:lnTo>
                  <a:pt x="529700" y="616767"/>
                </a:lnTo>
                <a:lnTo>
                  <a:pt x="529700" y="569769"/>
                </a:lnTo>
                <a:lnTo>
                  <a:pt x="557698" y="569769"/>
                </a:lnTo>
                <a:close/>
                <a:moveTo>
                  <a:pt x="284399" y="485775"/>
                </a:moveTo>
                <a:lnTo>
                  <a:pt x="338595" y="485775"/>
                </a:lnTo>
                <a:lnTo>
                  <a:pt x="338595" y="593768"/>
                </a:lnTo>
                <a:cubicBezTo>
                  <a:pt x="348461" y="583902"/>
                  <a:pt x="359128" y="576502"/>
                  <a:pt x="370593" y="571569"/>
                </a:cubicBezTo>
                <a:cubicBezTo>
                  <a:pt x="382059" y="566636"/>
                  <a:pt x="394325" y="564170"/>
                  <a:pt x="407391" y="564170"/>
                </a:cubicBezTo>
                <a:cubicBezTo>
                  <a:pt x="435789" y="564170"/>
                  <a:pt x="459921" y="574902"/>
                  <a:pt x="479787" y="596368"/>
                </a:cubicBezTo>
                <a:cubicBezTo>
                  <a:pt x="499652" y="617833"/>
                  <a:pt x="509585" y="645365"/>
                  <a:pt x="509585" y="678963"/>
                </a:cubicBezTo>
                <a:cubicBezTo>
                  <a:pt x="509585" y="711361"/>
                  <a:pt x="499319" y="738459"/>
                  <a:pt x="478787" y="760258"/>
                </a:cubicBezTo>
                <a:cubicBezTo>
                  <a:pt x="458255" y="782057"/>
                  <a:pt x="433923" y="792956"/>
                  <a:pt x="405791" y="792956"/>
                </a:cubicBezTo>
                <a:cubicBezTo>
                  <a:pt x="393259" y="792956"/>
                  <a:pt x="381593" y="790723"/>
                  <a:pt x="370793" y="786256"/>
                </a:cubicBezTo>
                <a:cubicBezTo>
                  <a:pt x="359994" y="781790"/>
                  <a:pt x="349261" y="774490"/>
                  <a:pt x="338595" y="764358"/>
                </a:cubicBezTo>
                <a:lnTo>
                  <a:pt x="338595" y="787356"/>
                </a:lnTo>
                <a:lnTo>
                  <a:pt x="284399" y="787356"/>
                </a:lnTo>
                <a:close/>
                <a:moveTo>
                  <a:pt x="5134872" y="480175"/>
                </a:moveTo>
                <a:cubicBezTo>
                  <a:pt x="5144444" y="480175"/>
                  <a:pt x="5152654" y="483641"/>
                  <a:pt x="5159500" y="490574"/>
                </a:cubicBezTo>
                <a:cubicBezTo>
                  <a:pt x="5166347" y="497507"/>
                  <a:pt x="5169770" y="505907"/>
                  <a:pt x="5169770" y="515773"/>
                </a:cubicBezTo>
                <a:cubicBezTo>
                  <a:pt x="5169770" y="525505"/>
                  <a:pt x="5166380" y="533805"/>
                  <a:pt x="5159600" y="540671"/>
                </a:cubicBezTo>
                <a:cubicBezTo>
                  <a:pt x="5152820" y="547537"/>
                  <a:pt x="5144711" y="550971"/>
                  <a:pt x="5135272" y="550971"/>
                </a:cubicBezTo>
                <a:cubicBezTo>
                  <a:pt x="5125566" y="550971"/>
                  <a:pt x="5117290" y="547471"/>
                  <a:pt x="5110444" y="540471"/>
                </a:cubicBezTo>
                <a:cubicBezTo>
                  <a:pt x="5103597" y="533472"/>
                  <a:pt x="5100175" y="524972"/>
                  <a:pt x="5100175" y="514973"/>
                </a:cubicBezTo>
                <a:cubicBezTo>
                  <a:pt x="5100175" y="505373"/>
                  <a:pt x="5103564" y="497174"/>
                  <a:pt x="5110344" y="490374"/>
                </a:cubicBezTo>
                <a:cubicBezTo>
                  <a:pt x="5117124" y="483575"/>
                  <a:pt x="5125300" y="480175"/>
                  <a:pt x="5134872" y="480175"/>
                </a:cubicBezTo>
                <a:close/>
                <a:moveTo>
                  <a:pt x="757119" y="473375"/>
                </a:moveTo>
                <a:lnTo>
                  <a:pt x="800916" y="473375"/>
                </a:lnTo>
                <a:lnTo>
                  <a:pt x="860512" y="529972"/>
                </a:lnTo>
                <a:lnTo>
                  <a:pt x="800916" y="529972"/>
                </a:lnTo>
                <a:lnTo>
                  <a:pt x="779317" y="503773"/>
                </a:lnTo>
                <a:lnTo>
                  <a:pt x="757119" y="529972"/>
                </a:lnTo>
                <a:lnTo>
                  <a:pt x="697122" y="529972"/>
                </a:lnTo>
                <a:close/>
                <a:moveTo>
                  <a:pt x="4553622" y="451577"/>
                </a:moveTo>
                <a:lnTo>
                  <a:pt x="4618218" y="451577"/>
                </a:lnTo>
                <a:lnTo>
                  <a:pt x="4545022" y="529972"/>
                </a:lnTo>
                <a:lnTo>
                  <a:pt x="4505825" y="529972"/>
                </a:lnTo>
                <a:close/>
                <a:moveTo>
                  <a:pt x="4530172" y="246185"/>
                </a:moveTo>
                <a:lnTo>
                  <a:pt x="4569170" y="265783"/>
                </a:lnTo>
                <a:lnTo>
                  <a:pt x="4519773" y="350178"/>
                </a:lnTo>
                <a:lnTo>
                  <a:pt x="4492575" y="337179"/>
                </a:lnTo>
                <a:close/>
                <a:moveTo>
                  <a:pt x="4349892" y="129792"/>
                </a:moveTo>
                <a:cubicBezTo>
                  <a:pt x="4332931" y="129792"/>
                  <a:pt x="4318808" y="135691"/>
                  <a:pt x="4307523" y="147491"/>
                </a:cubicBezTo>
                <a:cubicBezTo>
                  <a:pt x="4296239" y="159290"/>
                  <a:pt x="4290596" y="174389"/>
                  <a:pt x="4290596" y="192788"/>
                </a:cubicBezTo>
                <a:cubicBezTo>
                  <a:pt x="4290596" y="211720"/>
                  <a:pt x="4296172" y="227052"/>
                  <a:pt x="4307323" y="238785"/>
                </a:cubicBezTo>
                <a:cubicBezTo>
                  <a:pt x="4318474" y="250518"/>
                  <a:pt x="4332598" y="256384"/>
                  <a:pt x="4349692" y="256384"/>
                </a:cubicBezTo>
                <a:cubicBezTo>
                  <a:pt x="4366787" y="256384"/>
                  <a:pt x="4381010" y="250451"/>
                  <a:pt x="4392362" y="238585"/>
                </a:cubicBezTo>
                <a:cubicBezTo>
                  <a:pt x="4403713" y="226719"/>
                  <a:pt x="4409389" y="211453"/>
                  <a:pt x="4409389" y="192788"/>
                </a:cubicBezTo>
                <a:cubicBezTo>
                  <a:pt x="4409389" y="174122"/>
                  <a:pt x="4403813" y="158957"/>
                  <a:pt x="4392662" y="147291"/>
                </a:cubicBezTo>
                <a:cubicBezTo>
                  <a:pt x="4381510" y="135625"/>
                  <a:pt x="4367254" y="129792"/>
                  <a:pt x="4349892" y="129792"/>
                </a:cubicBezTo>
                <a:close/>
                <a:moveTo>
                  <a:pt x="3635517" y="129792"/>
                </a:moveTo>
                <a:cubicBezTo>
                  <a:pt x="3618556" y="129792"/>
                  <a:pt x="3604433" y="135691"/>
                  <a:pt x="3593148" y="147491"/>
                </a:cubicBezTo>
                <a:cubicBezTo>
                  <a:pt x="3581863" y="159290"/>
                  <a:pt x="3576221" y="174389"/>
                  <a:pt x="3576221" y="192788"/>
                </a:cubicBezTo>
                <a:cubicBezTo>
                  <a:pt x="3576221" y="211720"/>
                  <a:pt x="3581797" y="227052"/>
                  <a:pt x="3592948" y="238785"/>
                </a:cubicBezTo>
                <a:cubicBezTo>
                  <a:pt x="3604099" y="250518"/>
                  <a:pt x="3618223" y="256384"/>
                  <a:pt x="3635317" y="256384"/>
                </a:cubicBezTo>
                <a:cubicBezTo>
                  <a:pt x="3652412" y="256384"/>
                  <a:pt x="3666635" y="250451"/>
                  <a:pt x="3677987" y="238585"/>
                </a:cubicBezTo>
                <a:cubicBezTo>
                  <a:pt x="3689338" y="226719"/>
                  <a:pt x="3695014" y="211453"/>
                  <a:pt x="3695014" y="192788"/>
                </a:cubicBezTo>
                <a:cubicBezTo>
                  <a:pt x="3695014" y="174122"/>
                  <a:pt x="3689438" y="158957"/>
                  <a:pt x="3678287" y="147291"/>
                </a:cubicBezTo>
                <a:cubicBezTo>
                  <a:pt x="3667135" y="135625"/>
                  <a:pt x="3652879" y="129792"/>
                  <a:pt x="3635517" y="129792"/>
                </a:cubicBezTo>
                <a:close/>
                <a:moveTo>
                  <a:pt x="3121167" y="129792"/>
                </a:moveTo>
                <a:cubicBezTo>
                  <a:pt x="3104206" y="129792"/>
                  <a:pt x="3090083" y="135691"/>
                  <a:pt x="3078798" y="147491"/>
                </a:cubicBezTo>
                <a:cubicBezTo>
                  <a:pt x="3067513" y="159290"/>
                  <a:pt x="3061871" y="174389"/>
                  <a:pt x="3061871" y="192788"/>
                </a:cubicBezTo>
                <a:cubicBezTo>
                  <a:pt x="3061871" y="211720"/>
                  <a:pt x="3067447" y="227052"/>
                  <a:pt x="3078599" y="238785"/>
                </a:cubicBezTo>
                <a:cubicBezTo>
                  <a:pt x="3089750" y="250518"/>
                  <a:pt x="3103873" y="256384"/>
                  <a:pt x="3120967" y="256384"/>
                </a:cubicBezTo>
                <a:cubicBezTo>
                  <a:pt x="3138062" y="256384"/>
                  <a:pt x="3152286" y="250451"/>
                  <a:pt x="3163637" y="238585"/>
                </a:cubicBezTo>
                <a:cubicBezTo>
                  <a:pt x="3174988" y="226719"/>
                  <a:pt x="3180664" y="211453"/>
                  <a:pt x="3180664" y="192788"/>
                </a:cubicBezTo>
                <a:cubicBezTo>
                  <a:pt x="3180664" y="174122"/>
                  <a:pt x="3175088" y="158957"/>
                  <a:pt x="3163937" y="147291"/>
                </a:cubicBezTo>
                <a:cubicBezTo>
                  <a:pt x="3152785" y="135625"/>
                  <a:pt x="3138529" y="129792"/>
                  <a:pt x="3121167" y="129792"/>
                </a:cubicBezTo>
                <a:close/>
                <a:moveTo>
                  <a:pt x="1959118" y="129792"/>
                </a:moveTo>
                <a:cubicBezTo>
                  <a:pt x="1942156" y="129792"/>
                  <a:pt x="1928033" y="135691"/>
                  <a:pt x="1916748" y="147491"/>
                </a:cubicBezTo>
                <a:cubicBezTo>
                  <a:pt x="1905463" y="159290"/>
                  <a:pt x="1899822" y="174389"/>
                  <a:pt x="1899822" y="192788"/>
                </a:cubicBezTo>
                <a:cubicBezTo>
                  <a:pt x="1899822" y="211720"/>
                  <a:pt x="1905397" y="227052"/>
                  <a:pt x="1916549" y="238785"/>
                </a:cubicBezTo>
                <a:cubicBezTo>
                  <a:pt x="1927700" y="250518"/>
                  <a:pt x="1941823" y="256384"/>
                  <a:pt x="1958918" y="256384"/>
                </a:cubicBezTo>
                <a:cubicBezTo>
                  <a:pt x="1976013" y="256384"/>
                  <a:pt x="1990236" y="250451"/>
                  <a:pt x="2001587" y="238585"/>
                </a:cubicBezTo>
                <a:cubicBezTo>
                  <a:pt x="2012938" y="226719"/>
                  <a:pt x="2018614" y="211453"/>
                  <a:pt x="2018614" y="192788"/>
                </a:cubicBezTo>
                <a:cubicBezTo>
                  <a:pt x="2018614" y="174122"/>
                  <a:pt x="2013038" y="158957"/>
                  <a:pt x="2001887" y="147291"/>
                </a:cubicBezTo>
                <a:cubicBezTo>
                  <a:pt x="1990735" y="135625"/>
                  <a:pt x="1976479" y="129792"/>
                  <a:pt x="1959118" y="129792"/>
                </a:cubicBezTo>
                <a:close/>
                <a:moveTo>
                  <a:pt x="1063767" y="129792"/>
                </a:moveTo>
                <a:cubicBezTo>
                  <a:pt x="1046806" y="129792"/>
                  <a:pt x="1032683" y="135691"/>
                  <a:pt x="1021398" y="147491"/>
                </a:cubicBezTo>
                <a:cubicBezTo>
                  <a:pt x="1010113" y="159290"/>
                  <a:pt x="1004471" y="174389"/>
                  <a:pt x="1004471" y="192788"/>
                </a:cubicBezTo>
                <a:cubicBezTo>
                  <a:pt x="1004471" y="211720"/>
                  <a:pt x="1010047" y="227052"/>
                  <a:pt x="1021198" y="238785"/>
                </a:cubicBezTo>
                <a:cubicBezTo>
                  <a:pt x="1032350" y="250518"/>
                  <a:pt x="1046473" y="256384"/>
                  <a:pt x="1063567" y="256384"/>
                </a:cubicBezTo>
                <a:cubicBezTo>
                  <a:pt x="1080662" y="256384"/>
                  <a:pt x="1094885" y="250451"/>
                  <a:pt x="1106237" y="238585"/>
                </a:cubicBezTo>
                <a:cubicBezTo>
                  <a:pt x="1117588" y="226719"/>
                  <a:pt x="1123264" y="211453"/>
                  <a:pt x="1123264" y="192788"/>
                </a:cubicBezTo>
                <a:cubicBezTo>
                  <a:pt x="1123264" y="174122"/>
                  <a:pt x="1117688" y="158957"/>
                  <a:pt x="1106537" y="147291"/>
                </a:cubicBezTo>
                <a:cubicBezTo>
                  <a:pt x="1095385" y="135625"/>
                  <a:pt x="1081129" y="129792"/>
                  <a:pt x="1063767" y="129792"/>
                </a:cubicBezTo>
                <a:close/>
                <a:moveTo>
                  <a:pt x="425592" y="129792"/>
                </a:moveTo>
                <a:cubicBezTo>
                  <a:pt x="408631" y="129792"/>
                  <a:pt x="394508" y="135691"/>
                  <a:pt x="383223" y="147491"/>
                </a:cubicBezTo>
                <a:cubicBezTo>
                  <a:pt x="371938" y="159290"/>
                  <a:pt x="366296" y="174389"/>
                  <a:pt x="366296" y="192788"/>
                </a:cubicBezTo>
                <a:cubicBezTo>
                  <a:pt x="366296" y="211720"/>
                  <a:pt x="371872" y="227052"/>
                  <a:pt x="383023" y="238785"/>
                </a:cubicBezTo>
                <a:cubicBezTo>
                  <a:pt x="394175" y="250518"/>
                  <a:pt x="408298" y="256384"/>
                  <a:pt x="425392" y="256384"/>
                </a:cubicBezTo>
                <a:cubicBezTo>
                  <a:pt x="442487" y="256384"/>
                  <a:pt x="456710" y="250451"/>
                  <a:pt x="468062" y="238585"/>
                </a:cubicBezTo>
                <a:cubicBezTo>
                  <a:pt x="479413" y="226719"/>
                  <a:pt x="485089" y="211453"/>
                  <a:pt x="485089" y="192788"/>
                </a:cubicBezTo>
                <a:cubicBezTo>
                  <a:pt x="485089" y="174122"/>
                  <a:pt x="479513" y="158957"/>
                  <a:pt x="468362" y="147291"/>
                </a:cubicBezTo>
                <a:cubicBezTo>
                  <a:pt x="457210" y="135625"/>
                  <a:pt x="442954" y="129792"/>
                  <a:pt x="425592" y="129792"/>
                </a:cubicBezTo>
                <a:close/>
                <a:moveTo>
                  <a:pt x="6302620" y="128792"/>
                </a:moveTo>
                <a:cubicBezTo>
                  <a:pt x="6285744" y="128792"/>
                  <a:pt x="6271725" y="134758"/>
                  <a:pt x="6260563" y="146691"/>
                </a:cubicBezTo>
                <a:cubicBezTo>
                  <a:pt x="6249402" y="158623"/>
                  <a:pt x="6243821" y="173922"/>
                  <a:pt x="6243821" y="192588"/>
                </a:cubicBezTo>
                <a:cubicBezTo>
                  <a:pt x="6243821" y="211387"/>
                  <a:pt x="6249501" y="226852"/>
                  <a:pt x="6260862" y="238985"/>
                </a:cubicBezTo>
                <a:cubicBezTo>
                  <a:pt x="6272222" y="251118"/>
                  <a:pt x="6286208" y="257184"/>
                  <a:pt x="6302817" y="257184"/>
                </a:cubicBezTo>
                <a:cubicBezTo>
                  <a:pt x="6319960" y="257184"/>
                  <a:pt x="6334178" y="251218"/>
                  <a:pt x="6345472" y="239285"/>
                </a:cubicBezTo>
                <a:cubicBezTo>
                  <a:pt x="6356767" y="227353"/>
                  <a:pt x="6362413" y="211720"/>
                  <a:pt x="6362413" y="192388"/>
                </a:cubicBezTo>
                <a:cubicBezTo>
                  <a:pt x="6362413" y="173456"/>
                  <a:pt x="6356767" y="158123"/>
                  <a:pt x="6345472" y="146391"/>
                </a:cubicBezTo>
                <a:cubicBezTo>
                  <a:pt x="6334178" y="134658"/>
                  <a:pt x="6319894" y="128792"/>
                  <a:pt x="6302620" y="128792"/>
                </a:cubicBezTo>
                <a:close/>
                <a:moveTo>
                  <a:pt x="5463292" y="128792"/>
                </a:moveTo>
                <a:cubicBezTo>
                  <a:pt x="5446093" y="128792"/>
                  <a:pt x="5431827" y="134658"/>
                  <a:pt x="5420494" y="146391"/>
                </a:cubicBezTo>
                <a:cubicBezTo>
                  <a:pt x="5409162" y="158123"/>
                  <a:pt x="5403495" y="173456"/>
                  <a:pt x="5403495" y="192388"/>
                </a:cubicBezTo>
                <a:cubicBezTo>
                  <a:pt x="5403495" y="211720"/>
                  <a:pt x="5409162" y="227353"/>
                  <a:pt x="5420494" y="239285"/>
                </a:cubicBezTo>
                <a:cubicBezTo>
                  <a:pt x="5431827" y="251218"/>
                  <a:pt x="5446093" y="257184"/>
                  <a:pt x="5463292" y="257184"/>
                </a:cubicBezTo>
                <a:cubicBezTo>
                  <a:pt x="5479957" y="257184"/>
                  <a:pt x="5493990" y="251118"/>
                  <a:pt x="5505389" y="238985"/>
                </a:cubicBezTo>
                <a:cubicBezTo>
                  <a:pt x="5516788" y="226852"/>
                  <a:pt x="5522488" y="211387"/>
                  <a:pt x="5522488" y="192588"/>
                </a:cubicBezTo>
                <a:cubicBezTo>
                  <a:pt x="5522488" y="173922"/>
                  <a:pt x="5516888" y="158623"/>
                  <a:pt x="5505689" y="146691"/>
                </a:cubicBezTo>
                <a:cubicBezTo>
                  <a:pt x="5494490" y="134758"/>
                  <a:pt x="5480357" y="128792"/>
                  <a:pt x="5463292" y="128792"/>
                </a:cubicBezTo>
                <a:close/>
                <a:moveTo>
                  <a:pt x="2359271" y="128792"/>
                </a:moveTo>
                <a:cubicBezTo>
                  <a:pt x="2342394" y="128792"/>
                  <a:pt x="2328376" y="134758"/>
                  <a:pt x="2317214" y="146691"/>
                </a:cubicBezTo>
                <a:cubicBezTo>
                  <a:pt x="2306052" y="158623"/>
                  <a:pt x="2300472" y="173922"/>
                  <a:pt x="2300472" y="192588"/>
                </a:cubicBezTo>
                <a:cubicBezTo>
                  <a:pt x="2300472" y="211387"/>
                  <a:pt x="2306152" y="226852"/>
                  <a:pt x="2317512" y="238985"/>
                </a:cubicBezTo>
                <a:cubicBezTo>
                  <a:pt x="2328873" y="251118"/>
                  <a:pt x="2342858" y="257184"/>
                  <a:pt x="2359468" y="257184"/>
                </a:cubicBezTo>
                <a:cubicBezTo>
                  <a:pt x="2376610" y="257184"/>
                  <a:pt x="2390829" y="251218"/>
                  <a:pt x="2402123" y="239285"/>
                </a:cubicBezTo>
                <a:cubicBezTo>
                  <a:pt x="2413417" y="227353"/>
                  <a:pt x="2419064" y="211720"/>
                  <a:pt x="2419064" y="192388"/>
                </a:cubicBezTo>
                <a:cubicBezTo>
                  <a:pt x="2419064" y="173456"/>
                  <a:pt x="2413417" y="158123"/>
                  <a:pt x="2402123" y="146391"/>
                </a:cubicBezTo>
                <a:cubicBezTo>
                  <a:pt x="2390829" y="134658"/>
                  <a:pt x="2376545" y="128792"/>
                  <a:pt x="2359271" y="128792"/>
                </a:cubicBezTo>
                <a:close/>
                <a:moveTo>
                  <a:pt x="1700917" y="128792"/>
                </a:moveTo>
                <a:cubicBezTo>
                  <a:pt x="1683718" y="128792"/>
                  <a:pt x="1669452" y="134658"/>
                  <a:pt x="1658120" y="146391"/>
                </a:cubicBezTo>
                <a:cubicBezTo>
                  <a:pt x="1646787" y="158123"/>
                  <a:pt x="1641121" y="173456"/>
                  <a:pt x="1641121" y="192388"/>
                </a:cubicBezTo>
                <a:cubicBezTo>
                  <a:pt x="1641121" y="211720"/>
                  <a:pt x="1646787" y="227353"/>
                  <a:pt x="1658120" y="239285"/>
                </a:cubicBezTo>
                <a:cubicBezTo>
                  <a:pt x="1669452" y="251218"/>
                  <a:pt x="1683718" y="257184"/>
                  <a:pt x="1700917" y="257184"/>
                </a:cubicBezTo>
                <a:cubicBezTo>
                  <a:pt x="1717583" y="257184"/>
                  <a:pt x="1731615" y="251118"/>
                  <a:pt x="1743014" y="238985"/>
                </a:cubicBezTo>
                <a:cubicBezTo>
                  <a:pt x="1754414" y="226852"/>
                  <a:pt x="1760114" y="211387"/>
                  <a:pt x="1760114" y="192588"/>
                </a:cubicBezTo>
                <a:cubicBezTo>
                  <a:pt x="1760114" y="173922"/>
                  <a:pt x="1754514" y="158623"/>
                  <a:pt x="1743314" y="146691"/>
                </a:cubicBezTo>
                <a:cubicBezTo>
                  <a:pt x="1732115" y="134758"/>
                  <a:pt x="1717983" y="128792"/>
                  <a:pt x="1700917" y="128792"/>
                </a:cubicBezTo>
                <a:close/>
                <a:moveTo>
                  <a:pt x="1425821" y="128792"/>
                </a:moveTo>
                <a:cubicBezTo>
                  <a:pt x="1408945" y="128792"/>
                  <a:pt x="1394926" y="134758"/>
                  <a:pt x="1383764" y="146691"/>
                </a:cubicBezTo>
                <a:cubicBezTo>
                  <a:pt x="1372602" y="158623"/>
                  <a:pt x="1367021" y="173922"/>
                  <a:pt x="1367021" y="192588"/>
                </a:cubicBezTo>
                <a:cubicBezTo>
                  <a:pt x="1367021" y="211387"/>
                  <a:pt x="1372701" y="226852"/>
                  <a:pt x="1384062" y="238985"/>
                </a:cubicBezTo>
                <a:cubicBezTo>
                  <a:pt x="1395423" y="251118"/>
                  <a:pt x="1409408" y="257184"/>
                  <a:pt x="1426018" y="257184"/>
                </a:cubicBezTo>
                <a:cubicBezTo>
                  <a:pt x="1443160" y="257184"/>
                  <a:pt x="1457379" y="251218"/>
                  <a:pt x="1468673" y="239285"/>
                </a:cubicBezTo>
                <a:cubicBezTo>
                  <a:pt x="1479967" y="227353"/>
                  <a:pt x="1485614" y="211720"/>
                  <a:pt x="1485614" y="192388"/>
                </a:cubicBezTo>
                <a:cubicBezTo>
                  <a:pt x="1485614" y="173456"/>
                  <a:pt x="1479967" y="158123"/>
                  <a:pt x="1468673" y="146391"/>
                </a:cubicBezTo>
                <a:cubicBezTo>
                  <a:pt x="1457379" y="134658"/>
                  <a:pt x="1443095" y="128792"/>
                  <a:pt x="1425821" y="128792"/>
                </a:cubicBezTo>
                <a:close/>
                <a:moveTo>
                  <a:pt x="5856842" y="124592"/>
                </a:moveTo>
                <a:cubicBezTo>
                  <a:pt x="5841618" y="124592"/>
                  <a:pt x="5828263" y="128859"/>
                  <a:pt x="5816779" y="137391"/>
                </a:cubicBezTo>
                <a:cubicBezTo>
                  <a:pt x="5809567" y="142724"/>
                  <a:pt x="5802889" y="152124"/>
                  <a:pt x="5796746" y="165590"/>
                </a:cubicBezTo>
                <a:lnTo>
                  <a:pt x="5915138" y="165590"/>
                </a:lnTo>
                <a:cubicBezTo>
                  <a:pt x="5911532" y="153457"/>
                  <a:pt x="5904420" y="143591"/>
                  <a:pt x="5893804" y="135991"/>
                </a:cubicBezTo>
                <a:cubicBezTo>
                  <a:pt x="5883187" y="128392"/>
                  <a:pt x="5870866" y="124592"/>
                  <a:pt x="5856842" y="124592"/>
                </a:cubicBezTo>
                <a:close/>
                <a:moveTo>
                  <a:pt x="4809092" y="124592"/>
                </a:moveTo>
                <a:cubicBezTo>
                  <a:pt x="4793868" y="124592"/>
                  <a:pt x="4780513" y="128859"/>
                  <a:pt x="4769029" y="137391"/>
                </a:cubicBezTo>
                <a:cubicBezTo>
                  <a:pt x="4761817" y="142724"/>
                  <a:pt x="4755139" y="152124"/>
                  <a:pt x="4748996" y="165590"/>
                </a:cubicBezTo>
                <a:lnTo>
                  <a:pt x="4867388" y="165590"/>
                </a:lnTo>
                <a:cubicBezTo>
                  <a:pt x="4863782" y="153457"/>
                  <a:pt x="4856671" y="143591"/>
                  <a:pt x="4846054" y="135991"/>
                </a:cubicBezTo>
                <a:cubicBezTo>
                  <a:pt x="4835437" y="128392"/>
                  <a:pt x="4823116" y="124592"/>
                  <a:pt x="4809092" y="124592"/>
                </a:cubicBezTo>
                <a:close/>
                <a:moveTo>
                  <a:pt x="142191" y="85394"/>
                </a:moveTo>
                <a:lnTo>
                  <a:pt x="102722" y="186388"/>
                </a:lnTo>
                <a:lnTo>
                  <a:pt x="181426" y="186388"/>
                </a:lnTo>
                <a:close/>
                <a:moveTo>
                  <a:pt x="6527720" y="78395"/>
                </a:moveTo>
                <a:cubicBezTo>
                  <a:pt x="6541852" y="78395"/>
                  <a:pt x="6555151" y="81495"/>
                  <a:pt x="6567617" y="87694"/>
                </a:cubicBezTo>
                <a:cubicBezTo>
                  <a:pt x="6580083" y="93894"/>
                  <a:pt x="6590649" y="102793"/>
                  <a:pt x="6599315" y="114393"/>
                </a:cubicBezTo>
                <a:lnTo>
                  <a:pt x="6565517" y="148190"/>
                </a:lnTo>
                <a:cubicBezTo>
                  <a:pt x="6551784" y="134591"/>
                  <a:pt x="6539319" y="127792"/>
                  <a:pt x="6528120" y="127792"/>
                </a:cubicBezTo>
                <a:cubicBezTo>
                  <a:pt x="6521986" y="127792"/>
                  <a:pt x="6517186" y="129092"/>
                  <a:pt x="6513720" y="131692"/>
                </a:cubicBezTo>
                <a:cubicBezTo>
                  <a:pt x="6510254" y="134291"/>
                  <a:pt x="6508521" y="137525"/>
                  <a:pt x="6508521" y="141391"/>
                </a:cubicBezTo>
                <a:cubicBezTo>
                  <a:pt x="6508521" y="144324"/>
                  <a:pt x="6509621" y="147024"/>
                  <a:pt x="6511821" y="149491"/>
                </a:cubicBezTo>
                <a:cubicBezTo>
                  <a:pt x="6514020" y="151957"/>
                  <a:pt x="6519453" y="155323"/>
                  <a:pt x="6528120" y="159590"/>
                </a:cubicBezTo>
                <a:lnTo>
                  <a:pt x="6548118" y="169589"/>
                </a:lnTo>
                <a:cubicBezTo>
                  <a:pt x="6569183" y="179989"/>
                  <a:pt x="6583649" y="190588"/>
                  <a:pt x="6591516" y="201387"/>
                </a:cubicBezTo>
                <a:cubicBezTo>
                  <a:pt x="6599381" y="212187"/>
                  <a:pt x="6603315" y="224852"/>
                  <a:pt x="6603315" y="239385"/>
                </a:cubicBezTo>
                <a:cubicBezTo>
                  <a:pt x="6603315" y="258717"/>
                  <a:pt x="6596215" y="274850"/>
                  <a:pt x="6582016" y="287782"/>
                </a:cubicBezTo>
                <a:cubicBezTo>
                  <a:pt x="6567817" y="300715"/>
                  <a:pt x="6548785" y="307181"/>
                  <a:pt x="6524920" y="307181"/>
                </a:cubicBezTo>
                <a:cubicBezTo>
                  <a:pt x="6493188" y="307181"/>
                  <a:pt x="6467856" y="294782"/>
                  <a:pt x="6448924" y="269983"/>
                </a:cubicBezTo>
                <a:lnTo>
                  <a:pt x="6482522" y="233385"/>
                </a:lnTo>
                <a:cubicBezTo>
                  <a:pt x="6488922" y="240852"/>
                  <a:pt x="6496421" y="246884"/>
                  <a:pt x="6505021" y="251484"/>
                </a:cubicBezTo>
                <a:cubicBezTo>
                  <a:pt x="6513620" y="256084"/>
                  <a:pt x="6521253" y="258384"/>
                  <a:pt x="6527920" y="258384"/>
                </a:cubicBezTo>
                <a:cubicBezTo>
                  <a:pt x="6535119" y="258384"/>
                  <a:pt x="6540919" y="256651"/>
                  <a:pt x="6545318" y="253184"/>
                </a:cubicBezTo>
                <a:cubicBezTo>
                  <a:pt x="6549718" y="249718"/>
                  <a:pt x="6551918" y="245718"/>
                  <a:pt x="6551918" y="241185"/>
                </a:cubicBezTo>
                <a:cubicBezTo>
                  <a:pt x="6551918" y="232785"/>
                  <a:pt x="6543985" y="224586"/>
                  <a:pt x="6528120" y="216586"/>
                </a:cubicBezTo>
                <a:lnTo>
                  <a:pt x="6509721" y="207387"/>
                </a:lnTo>
                <a:cubicBezTo>
                  <a:pt x="6474523" y="189655"/>
                  <a:pt x="6456924" y="167456"/>
                  <a:pt x="6456924" y="140791"/>
                </a:cubicBezTo>
                <a:cubicBezTo>
                  <a:pt x="6456924" y="123592"/>
                  <a:pt x="6463557" y="108893"/>
                  <a:pt x="6476823" y="96694"/>
                </a:cubicBezTo>
                <a:cubicBezTo>
                  <a:pt x="6490088" y="84494"/>
                  <a:pt x="6507054" y="78395"/>
                  <a:pt x="6527720" y="78395"/>
                </a:cubicBezTo>
                <a:close/>
                <a:moveTo>
                  <a:pt x="6291499" y="78395"/>
                </a:moveTo>
                <a:cubicBezTo>
                  <a:pt x="6304548" y="78395"/>
                  <a:pt x="6316799" y="80861"/>
                  <a:pt x="6328252" y="85795"/>
                </a:cubicBezTo>
                <a:cubicBezTo>
                  <a:pt x="6339704" y="90728"/>
                  <a:pt x="6350291" y="98127"/>
                  <a:pt x="6360014" y="107993"/>
                </a:cubicBezTo>
                <a:lnTo>
                  <a:pt x="6360014" y="83995"/>
                </a:lnTo>
                <a:lnTo>
                  <a:pt x="6414610" y="83995"/>
                </a:lnTo>
                <a:lnTo>
                  <a:pt x="6414610" y="301581"/>
                </a:lnTo>
                <a:lnTo>
                  <a:pt x="6360014" y="301581"/>
                </a:lnTo>
                <a:lnTo>
                  <a:pt x="6360014" y="278583"/>
                </a:lnTo>
                <a:cubicBezTo>
                  <a:pt x="6349360" y="288715"/>
                  <a:pt x="6338673" y="296015"/>
                  <a:pt x="6327953" y="300481"/>
                </a:cubicBezTo>
                <a:cubicBezTo>
                  <a:pt x="6317233" y="304948"/>
                  <a:pt x="6305614" y="307181"/>
                  <a:pt x="6293096" y="307181"/>
                </a:cubicBezTo>
                <a:cubicBezTo>
                  <a:pt x="6264997" y="307181"/>
                  <a:pt x="6240694" y="296281"/>
                  <a:pt x="6220186" y="274483"/>
                </a:cubicBezTo>
                <a:cubicBezTo>
                  <a:pt x="6199678" y="252684"/>
                  <a:pt x="6189424" y="225586"/>
                  <a:pt x="6189424" y="193188"/>
                </a:cubicBezTo>
                <a:cubicBezTo>
                  <a:pt x="6189424" y="159590"/>
                  <a:pt x="6199345" y="132058"/>
                  <a:pt x="6219188" y="110593"/>
                </a:cubicBezTo>
                <a:cubicBezTo>
                  <a:pt x="6239030" y="89127"/>
                  <a:pt x="6263134" y="78395"/>
                  <a:pt x="6291499" y="78395"/>
                </a:cubicBezTo>
                <a:close/>
                <a:moveTo>
                  <a:pt x="6080045" y="78395"/>
                </a:moveTo>
                <a:cubicBezTo>
                  <a:pt x="6094177" y="78395"/>
                  <a:pt x="6107476" y="81495"/>
                  <a:pt x="6119942" y="87694"/>
                </a:cubicBezTo>
                <a:cubicBezTo>
                  <a:pt x="6132408" y="93894"/>
                  <a:pt x="6142974" y="102793"/>
                  <a:pt x="6151640" y="114393"/>
                </a:cubicBezTo>
                <a:lnTo>
                  <a:pt x="6117842" y="148190"/>
                </a:lnTo>
                <a:cubicBezTo>
                  <a:pt x="6104109" y="134591"/>
                  <a:pt x="6091644" y="127792"/>
                  <a:pt x="6080445" y="127792"/>
                </a:cubicBezTo>
                <a:cubicBezTo>
                  <a:pt x="6074311" y="127792"/>
                  <a:pt x="6069511" y="129092"/>
                  <a:pt x="6066045" y="131692"/>
                </a:cubicBezTo>
                <a:cubicBezTo>
                  <a:pt x="6062579" y="134291"/>
                  <a:pt x="6060846" y="137525"/>
                  <a:pt x="6060846" y="141391"/>
                </a:cubicBezTo>
                <a:cubicBezTo>
                  <a:pt x="6060846" y="144324"/>
                  <a:pt x="6061946" y="147024"/>
                  <a:pt x="6064146" y="149491"/>
                </a:cubicBezTo>
                <a:cubicBezTo>
                  <a:pt x="6066345" y="151957"/>
                  <a:pt x="6071778" y="155323"/>
                  <a:pt x="6080445" y="159590"/>
                </a:cubicBezTo>
                <a:lnTo>
                  <a:pt x="6100443" y="169589"/>
                </a:lnTo>
                <a:cubicBezTo>
                  <a:pt x="6121508" y="179989"/>
                  <a:pt x="6135974" y="190588"/>
                  <a:pt x="6143841" y="201387"/>
                </a:cubicBezTo>
                <a:cubicBezTo>
                  <a:pt x="6151706" y="212187"/>
                  <a:pt x="6155640" y="224852"/>
                  <a:pt x="6155640" y="239385"/>
                </a:cubicBezTo>
                <a:cubicBezTo>
                  <a:pt x="6155640" y="258717"/>
                  <a:pt x="6148540" y="274850"/>
                  <a:pt x="6134341" y="287782"/>
                </a:cubicBezTo>
                <a:cubicBezTo>
                  <a:pt x="6120142" y="300715"/>
                  <a:pt x="6101110" y="307181"/>
                  <a:pt x="6077245" y="307181"/>
                </a:cubicBezTo>
                <a:cubicBezTo>
                  <a:pt x="6045513" y="307181"/>
                  <a:pt x="6020181" y="294782"/>
                  <a:pt x="6001249" y="269983"/>
                </a:cubicBezTo>
                <a:lnTo>
                  <a:pt x="6034847" y="233385"/>
                </a:lnTo>
                <a:cubicBezTo>
                  <a:pt x="6041247" y="240852"/>
                  <a:pt x="6048746" y="246884"/>
                  <a:pt x="6057346" y="251484"/>
                </a:cubicBezTo>
                <a:cubicBezTo>
                  <a:pt x="6065945" y="256084"/>
                  <a:pt x="6073578" y="258384"/>
                  <a:pt x="6080245" y="258384"/>
                </a:cubicBezTo>
                <a:cubicBezTo>
                  <a:pt x="6087444" y="258384"/>
                  <a:pt x="6093244" y="256651"/>
                  <a:pt x="6097643" y="253184"/>
                </a:cubicBezTo>
                <a:cubicBezTo>
                  <a:pt x="6102043" y="249718"/>
                  <a:pt x="6104243" y="245718"/>
                  <a:pt x="6104243" y="241185"/>
                </a:cubicBezTo>
                <a:cubicBezTo>
                  <a:pt x="6104243" y="232785"/>
                  <a:pt x="6096310" y="224586"/>
                  <a:pt x="6080445" y="216586"/>
                </a:cubicBezTo>
                <a:lnTo>
                  <a:pt x="6062046" y="207387"/>
                </a:lnTo>
                <a:cubicBezTo>
                  <a:pt x="6026848" y="189655"/>
                  <a:pt x="6009249" y="167456"/>
                  <a:pt x="6009249" y="140791"/>
                </a:cubicBezTo>
                <a:cubicBezTo>
                  <a:pt x="6009249" y="123592"/>
                  <a:pt x="6015882" y="108893"/>
                  <a:pt x="6029148" y="96694"/>
                </a:cubicBezTo>
                <a:cubicBezTo>
                  <a:pt x="6042413" y="84494"/>
                  <a:pt x="6059379" y="78395"/>
                  <a:pt x="6080045" y="78395"/>
                </a:cubicBezTo>
                <a:close/>
                <a:moveTo>
                  <a:pt x="5854142" y="78395"/>
                </a:moveTo>
                <a:cubicBezTo>
                  <a:pt x="5888407" y="78395"/>
                  <a:pt x="5916271" y="89361"/>
                  <a:pt x="5937737" y="111293"/>
                </a:cubicBezTo>
                <a:cubicBezTo>
                  <a:pt x="5959203" y="133225"/>
                  <a:pt x="5969935" y="162190"/>
                  <a:pt x="5969935" y="198188"/>
                </a:cubicBezTo>
                <a:lnTo>
                  <a:pt x="5969735" y="208587"/>
                </a:lnTo>
                <a:lnTo>
                  <a:pt x="5794346" y="208587"/>
                </a:lnTo>
                <a:cubicBezTo>
                  <a:pt x="5796879" y="224053"/>
                  <a:pt x="5803645" y="236352"/>
                  <a:pt x="5814644" y="245485"/>
                </a:cubicBezTo>
                <a:cubicBezTo>
                  <a:pt x="5825644" y="254618"/>
                  <a:pt x="5839676" y="259184"/>
                  <a:pt x="5856742" y="259184"/>
                </a:cubicBezTo>
                <a:cubicBezTo>
                  <a:pt x="5877141" y="259184"/>
                  <a:pt x="5894673" y="252051"/>
                  <a:pt x="5909339" y="237785"/>
                </a:cubicBezTo>
                <a:lnTo>
                  <a:pt x="5955336" y="259384"/>
                </a:lnTo>
                <a:cubicBezTo>
                  <a:pt x="5943870" y="275650"/>
                  <a:pt x="5930137" y="287682"/>
                  <a:pt x="5914138" y="295482"/>
                </a:cubicBezTo>
                <a:cubicBezTo>
                  <a:pt x="5898139" y="303281"/>
                  <a:pt x="5879141" y="307181"/>
                  <a:pt x="5857142" y="307181"/>
                </a:cubicBezTo>
                <a:cubicBezTo>
                  <a:pt x="5823011" y="307181"/>
                  <a:pt x="5795213" y="296415"/>
                  <a:pt x="5773747" y="274883"/>
                </a:cubicBezTo>
                <a:cubicBezTo>
                  <a:pt x="5752281" y="253351"/>
                  <a:pt x="5741549" y="226386"/>
                  <a:pt x="5741549" y="193988"/>
                </a:cubicBezTo>
                <a:cubicBezTo>
                  <a:pt x="5741549" y="160790"/>
                  <a:pt x="5752248" y="133225"/>
                  <a:pt x="5773647" y="111293"/>
                </a:cubicBezTo>
                <a:cubicBezTo>
                  <a:pt x="5795046" y="89361"/>
                  <a:pt x="5821877" y="78395"/>
                  <a:pt x="5854142" y="78395"/>
                </a:cubicBezTo>
                <a:close/>
                <a:moveTo>
                  <a:pt x="5700193" y="78395"/>
                </a:moveTo>
                <a:cubicBezTo>
                  <a:pt x="5707260" y="78395"/>
                  <a:pt x="5714659" y="80262"/>
                  <a:pt x="5722392" y="83995"/>
                </a:cubicBezTo>
                <a:lnTo>
                  <a:pt x="5705393" y="130992"/>
                </a:lnTo>
                <a:cubicBezTo>
                  <a:pt x="5698993" y="127792"/>
                  <a:pt x="5693727" y="126192"/>
                  <a:pt x="5689594" y="126192"/>
                </a:cubicBezTo>
                <a:cubicBezTo>
                  <a:pt x="5681194" y="126192"/>
                  <a:pt x="5674095" y="131392"/>
                  <a:pt x="5668296" y="141791"/>
                </a:cubicBezTo>
                <a:cubicBezTo>
                  <a:pt x="5662496" y="152190"/>
                  <a:pt x="5659596" y="172589"/>
                  <a:pt x="5659596" y="202987"/>
                </a:cubicBezTo>
                <a:lnTo>
                  <a:pt x="5659796" y="213587"/>
                </a:lnTo>
                <a:lnTo>
                  <a:pt x="5659796" y="301581"/>
                </a:lnTo>
                <a:lnTo>
                  <a:pt x="5605599" y="301581"/>
                </a:lnTo>
                <a:lnTo>
                  <a:pt x="5605599" y="83995"/>
                </a:lnTo>
                <a:lnTo>
                  <a:pt x="5652396" y="83995"/>
                </a:lnTo>
                <a:lnTo>
                  <a:pt x="5652396" y="111393"/>
                </a:lnTo>
                <a:cubicBezTo>
                  <a:pt x="5657463" y="100593"/>
                  <a:pt x="5664196" y="92394"/>
                  <a:pt x="5672595" y="86794"/>
                </a:cubicBezTo>
                <a:cubicBezTo>
                  <a:pt x="5680995" y="81195"/>
                  <a:pt x="5690194" y="78395"/>
                  <a:pt x="5700193" y="78395"/>
                </a:cubicBezTo>
                <a:close/>
                <a:moveTo>
                  <a:pt x="5474691" y="78395"/>
                </a:moveTo>
                <a:cubicBezTo>
                  <a:pt x="5503089" y="78395"/>
                  <a:pt x="5527221" y="89127"/>
                  <a:pt x="5547086" y="110593"/>
                </a:cubicBezTo>
                <a:cubicBezTo>
                  <a:pt x="5566952" y="132058"/>
                  <a:pt x="5576885" y="159590"/>
                  <a:pt x="5576885" y="193188"/>
                </a:cubicBezTo>
                <a:cubicBezTo>
                  <a:pt x="5576885" y="225586"/>
                  <a:pt x="5566618" y="252684"/>
                  <a:pt x="5546086" y="274483"/>
                </a:cubicBezTo>
                <a:cubicBezTo>
                  <a:pt x="5525555" y="296281"/>
                  <a:pt x="5501222" y="307181"/>
                  <a:pt x="5473091" y="307181"/>
                </a:cubicBezTo>
                <a:cubicBezTo>
                  <a:pt x="5460559" y="307181"/>
                  <a:pt x="5448892" y="304948"/>
                  <a:pt x="5438093" y="300481"/>
                </a:cubicBezTo>
                <a:cubicBezTo>
                  <a:pt x="5427294" y="296015"/>
                  <a:pt x="5416561" y="288715"/>
                  <a:pt x="5405895" y="278583"/>
                </a:cubicBezTo>
                <a:lnTo>
                  <a:pt x="5405895" y="381176"/>
                </a:lnTo>
                <a:lnTo>
                  <a:pt x="5351698" y="381176"/>
                </a:lnTo>
                <a:lnTo>
                  <a:pt x="5351698" y="83995"/>
                </a:lnTo>
                <a:lnTo>
                  <a:pt x="5405895" y="83995"/>
                </a:lnTo>
                <a:lnTo>
                  <a:pt x="5405895" y="107993"/>
                </a:lnTo>
                <a:cubicBezTo>
                  <a:pt x="5415761" y="98127"/>
                  <a:pt x="5426427" y="90728"/>
                  <a:pt x="5437893" y="85795"/>
                </a:cubicBezTo>
                <a:cubicBezTo>
                  <a:pt x="5449359" y="80861"/>
                  <a:pt x="5461625" y="78395"/>
                  <a:pt x="5474691" y="78395"/>
                </a:cubicBezTo>
                <a:close/>
                <a:moveTo>
                  <a:pt x="5093341" y="78395"/>
                </a:moveTo>
                <a:cubicBezTo>
                  <a:pt x="5106948" y="78395"/>
                  <a:pt x="5119222" y="81728"/>
                  <a:pt x="5130164" y="88394"/>
                </a:cubicBezTo>
                <a:cubicBezTo>
                  <a:pt x="5141105" y="95060"/>
                  <a:pt x="5149911" y="104793"/>
                  <a:pt x="5156581" y="117592"/>
                </a:cubicBezTo>
                <a:cubicBezTo>
                  <a:pt x="5165253" y="104793"/>
                  <a:pt x="5175893" y="95060"/>
                  <a:pt x="5188502" y="88394"/>
                </a:cubicBezTo>
                <a:cubicBezTo>
                  <a:pt x="5201111" y="81728"/>
                  <a:pt x="5214886" y="78395"/>
                  <a:pt x="5229830" y="78395"/>
                </a:cubicBezTo>
                <a:cubicBezTo>
                  <a:pt x="5245305" y="78395"/>
                  <a:pt x="5258914" y="81995"/>
                  <a:pt x="5270655" y="89194"/>
                </a:cubicBezTo>
                <a:cubicBezTo>
                  <a:pt x="5282396" y="96394"/>
                  <a:pt x="5290836" y="105793"/>
                  <a:pt x="5295972" y="117392"/>
                </a:cubicBezTo>
                <a:cubicBezTo>
                  <a:pt x="5301110" y="128992"/>
                  <a:pt x="5303678" y="147857"/>
                  <a:pt x="5303678" y="173989"/>
                </a:cubicBezTo>
                <a:lnTo>
                  <a:pt x="5303678" y="301581"/>
                </a:lnTo>
                <a:lnTo>
                  <a:pt x="5248681" y="301581"/>
                </a:lnTo>
                <a:lnTo>
                  <a:pt x="5248681" y="191188"/>
                </a:lnTo>
                <a:cubicBezTo>
                  <a:pt x="5248681" y="166523"/>
                  <a:pt x="5245615" y="149824"/>
                  <a:pt x="5239482" y="141091"/>
                </a:cubicBezTo>
                <a:cubicBezTo>
                  <a:pt x="5233349" y="132358"/>
                  <a:pt x="5224150" y="127992"/>
                  <a:pt x="5211884" y="127992"/>
                </a:cubicBezTo>
                <a:cubicBezTo>
                  <a:pt x="5202551" y="127992"/>
                  <a:pt x="5194185" y="130658"/>
                  <a:pt x="5186785" y="135991"/>
                </a:cubicBezTo>
                <a:cubicBezTo>
                  <a:pt x="5179386" y="141324"/>
                  <a:pt x="5173886" y="148691"/>
                  <a:pt x="5170286" y="158090"/>
                </a:cubicBezTo>
                <a:cubicBezTo>
                  <a:pt x="5166687" y="167490"/>
                  <a:pt x="5164886" y="182588"/>
                  <a:pt x="5164886" y="203387"/>
                </a:cubicBezTo>
                <a:lnTo>
                  <a:pt x="5164886" y="301581"/>
                </a:lnTo>
                <a:lnTo>
                  <a:pt x="5109890" y="301581"/>
                </a:lnTo>
                <a:lnTo>
                  <a:pt x="5109890" y="196188"/>
                </a:lnTo>
                <a:cubicBezTo>
                  <a:pt x="5109890" y="176722"/>
                  <a:pt x="5108454" y="162623"/>
                  <a:pt x="5105581" y="153890"/>
                </a:cubicBezTo>
                <a:cubicBezTo>
                  <a:pt x="5102708" y="145157"/>
                  <a:pt x="5098398" y="138658"/>
                  <a:pt x="5092652" y="134391"/>
                </a:cubicBezTo>
                <a:cubicBezTo>
                  <a:pt x="5086905" y="130125"/>
                  <a:pt x="5079956" y="127992"/>
                  <a:pt x="5071801" y="127992"/>
                </a:cubicBezTo>
                <a:cubicBezTo>
                  <a:pt x="5062715" y="127992"/>
                  <a:pt x="5054462" y="130692"/>
                  <a:pt x="5047045" y="136091"/>
                </a:cubicBezTo>
                <a:cubicBezTo>
                  <a:pt x="5039628" y="141491"/>
                  <a:pt x="5034082" y="149057"/>
                  <a:pt x="5030407" y="158790"/>
                </a:cubicBezTo>
                <a:cubicBezTo>
                  <a:pt x="5026733" y="168523"/>
                  <a:pt x="5024895" y="183855"/>
                  <a:pt x="5024895" y="204787"/>
                </a:cubicBezTo>
                <a:lnTo>
                  <a:pt x="5024895" y="301581"/>
                </a:lnTo>
                <a:lnTo>
                  <a:pt x="4970298" y="301581"/>
                </a:lnTo>
                <a:lnTo>
                  <a:pt x="4970298" y="83995"/>
                </a:lnTo>
                <a:lnTo>
                  <a:pt x="5024895" y="83995"/>
                </a:lnTo>
                <a:lnTo>
                  <a:pt x="5024895" y="108993"/>
                </a:lnTo>
                <a:cubicBezTo>
                  <a:pt x="5034234" y="98727"/>
                  <a:pt x="5044608" y="91061"/>
                  <a:pt x="5056015" y="85994"/>
                </a:cubicBezTo>
                <a:cubicBezTo>
                  <a:pt x="5067423" y="80928"/>
                  <a:pt x="5079865" y="78395"/>
                  <a:pt x="5093341" y="78395"/>
                </a:cubicBezTo>
                <a:close/>
                <a:moveTo>
                  <a:pt x="4806392" y="78395"/>
                </a:moveTo>
                <a:cubicBezTo>
                  <a:pt x="4840657" y="78395"/>
                  <a:pt x="4868522" y="89361"/>
                  <a:pt x="4889987" y="111293"/>
                </a:cubicBezTo>
                <a:cubicBezTo>
                  <a:pt x="4911453" y="133225"/>
                  <a:pt x="4922185" y="162190"/>
                  <a:pt x="4922185" y="198188"/>
                </a:cubicBezTo>
                <a:lnTo>
                  <a:pt x="4921985" y="208587"/>
                </a:lnTo>
                <a:lnTo>
                  <a:pt x="4746596" y="208587"/>
                </a:lnTo>
                <a:cubicBezTo>
                  <a:pt x="4749129" y="224053"/>
                  <a:pt x="4755895" y="236352"/>
                  <a:pt x="4766895" y="245485"/>
                </a:cubicBezTo>
                <a:cubicBezTo>
                  <a:pt x="4777894" y="254618"/>
                  <a:pt x="4791927" y="259184"/>
                  <a:pt x="4808992" y="259184"/>
                </a:cubicBezTo>
                <a:cubicBezTo>
                  <a:pt x="4829391" y="259184"/>
                  <a:pt x="4846923" y="252051"/>
                  <a:pt x="4861589" y="237785"/>
                </a:cubicBezTo>
                <a:lnTo>
                  <a:pt x="4907586" y="259384"/>
                </a:lnTo>
                <a:cubicBezTo>
                  <a:pt x="4896120" y="275650"/>
                  <a:pt x="4882387" y="287682"/>
                  <a:pt x="4866388" y="295482"/>
                </a:cubicBezTo>
                <a:cubicBezTo>
                  <a:pt x="4850389" y="303281"/>
                  <a:pt x="4831391" y="307181"/>
                  <a:pt x="4809392" y="307181"/>
                </a:cubicBezTo>
                <a:cubicBezTo>
                  <a:pt x="4775261" y="307181"/>
                  <a:pt x="4747463" y="296415"/>
                  <a:pt x="4725997" y="274883"/>
                </a:cubicBezTo>
                <a:cubicBezTo>
                  <a:pt x="4704533" y="253351"/>
                  <a:pt x="4693799" y="226386"/>
                  <a:pt x="4693799" y="193988"/>
                </a:cubicBezTo>
                <a:cubicBezTo>
                  <a:pt x="4693799" y="160790"/>
                  <a:pt x="4704499" y="133225"/>
                  <a:pt x="4725897" y="111293"/>
                </a:cubicBezTo>
                <a:cubicBezTo>
                  <a:pt x="4747296" y="89361"/>
                  <a:pt x="4774128" y="78395"/>
                  <a:pt x="4806392" y="78395"/>
                </a:cubicBezTo>
                <a:close/>
                <a:moveTo>
                  <a:pt x="4348992" y="78395"/>
                </a:moveTo>
                <a:cubicBezTo>
                  <a:pt x="4369524" y="78395"/>
                  <a:pt x="4388823" y="83528"/>
                  <a:pt x="4406889" y="93794"/>
                </a:cubicBezTo>
                <a:cubicBezTo>
                  <a:pt x="4424955" y="104060"/>
                  <a:pt x="4439054" y="117993"/>
                  <a:pt x="4449186" y="135591"/>
                </a:cubicBezTo>
                <a:cubicBezTo>
                  <a:pt x="4459319" y="153190"/>
                  <a:pt x="4464386" y="172189"/>
                  <a:pt x="4464386" y="192588"/>
                </a:cubicBezTo>
                <a:cubicBezTo>
                  <a:pt x="4464386" y="213120"/>
                  <a:pt x="4459286" y="232319"/>
                  <a:pt x="4449086" y="250184"/>
                </a:cubicBezTo>
                <a:cubicBezTo>
                  <a:pt x="4438887" y="268050"/>
                  <a:pt x="4424988" y="282016"/>
                  <a:pt x="4407389" y="292082"/>
                </a:cubicBezTo>
                <a:cubicBezTo>
                  <a:pt x="4389790" y="302148"/>
                  <a:pt x="4370391" y="307181"/>
                  <a:pt x="4349193" y="307181"/>
                </a:cubicBezTo>
                <a:cubicBezTo>
                  <a:pt x="4317994" y="307181"/>
                  <a:pt x="4291363" y="296081"/>
                  <a:pt x="4269297" y="273883"/>
                </a:cubicBezTo>
                <a:cubicBezTo>
                  <a:pt x="4247232" y="251684"/>
                  <a:pt x="4236199" y="224719"/>
                  <a:pt x="4236199" y="192988"/>
                </a:cubicBezTo>
                <a:cubicBezTo>
                  <a:pt x="4236199" y="158990"/>
                  <a:pt x="4248665" y="130658"/>
                  <a:pt x="4273597" y="107993"/>
                </a:cubicBezTo>
                <a:cubicBezTo>
                  <a:pt x="4295463" y="88261"/>
                  <a:pt x="4320594" y="78395"/>
                  <a:pt x="4348992" y="78395"/>
                </a:cubicBezTo>
                <a:close/>
                <a:moveTo>
                  <a:pt x="4092692" y="78395"/>
                </a:moveTo>
                <a:cubicBezTo>
                  <a:pt x="4114290" y="78395"/>
                  <a:pt x="4133689" y="82694"/>
                  <a:pt x="4150888" y="91294"/>
                </a:cubicBezTo>
                <a:cubicBezTo>
                  <a:pt x="4168087" y="99893"/>
                  <a:pt x="4182153" y="112126"/>
                  <a:pt x="4193086" y="127992"/>
                </a:cubicBezTo>
                <a:lnTo>
                  <a:pt x="4147635" y="152990"/>
                </a:lnTo>
                <a:cubicBezTo>
                  <a:pt x="4139092" y="144057"/>
                  <a:pt x="4130649" y="137858"/>
                  <a:pt x="4122306" y="134391"/>
                </a:cubicBezTo>
                <a:cubicBezTo>
                  <a:pt x="4113963" y="130925"/>
                  <a:pt x="4104185" y="129192"/>
                  <a:pt x="4092973" y="129192"/>
                </a:cubicBezTo>
                <a:cubicBezTo>
                  <a:pt x="4072549" y="129192"/>
                  <a:pt x="4056030" y="135282"/>
                  <a:pt x="4043416" y="147462"/>
                </a:cubicBezTo>
                <a:cubicBezTo>
                  <a:pt x="4030803" y="159643"/>
                  <a:pt x="4024496" y="175250"/>
                  <a:pt x="4024496" y="194285"/>
                </a:cubicBezTo>
                <a:cubicBezTo>
                  <a:pt x="4024496" y="212790"/>
                  <a:pt x="4030569" y="227899"/>
                  <a:pt x="4042716" y="239613"/>
                </a:cubicBezTo>
                <a:cubicBezTo>
                  <a:pt x="4054864" y="251327"/>
                  <a:pt x="4070816" y="257184"/>
                  <a:pt x="4090570" y="257184"/>
                </a:cubicBezTo>
                <a:cubicBezTo>
                  <a:pt x="4115000" y="257184"/>
                  <a:pt x="4134021" y="248851"/>
                  <a:pt x="4147635" y="232186"/>
                </a:cubicBezTo>
                <a:lnTo>
                  <a:pt x="4190686" y="261662"/>
                </a:lnTo>
                <a:cubicBezTo>
                  <a:pt x="4167355" y="292008"/>
                  <a:pt x="4134422" y="307181"/>
                  <a:pt x="4091892" y="307181"/>
                </a:cubicBezTo>
                <a:cubicBezTo>
                  <a:pt x="4053627" y="307181"/>
                  <a:pt x="4023663" y="295848"/>
                  <a:pt x="4001998" y="273183"/>
                </a:cubicBezTo>
                <a:cubicBezTo>
                  <a:pt x="3980332" y="250518"/>
                  <a:pt x="3969499" y="223986"/>
                  <a:pt x="3969499" y="193588"/>
                </a:cubicBezTo>
                <a:cubicBezTo>
                  <a:pt x="3969499" y="172522"/>
                  <a:pt x="3974766" y="153124"/>
                  <a:pt x="3985298" y="135391"/>
                </a:cubicBezTo>
                <a:cubicBezTo>
                  <a:pt x="3995831" y="117659"/>
                  <a:pt x="4010530" y="103727"/>
                  <a:pt x="4029396" y="93594"/>
                </a:cubicBezTo>
                <a:cubicBezTo>
                  <a:pt x="4048262" y="83461"/>
                  <a:pt x="4069360" y="78395"/>
                  <a:pt x="4092692" y="78395"/>
                </a:cubicBezTo>
                <a:close/>
                <a:moveTo>
                  <a:pt x="3860720" y="78395"/>
                </a:moveTo>
                <a:cubicBezTo>
                  <a:pt x="3874853" y="78395"/>
                  <a:pt x="3888151" y="81495"/>
                  <a:pt x="3900617" y="87694"/>
                </a:cubicBezTo>
                <a:cubicBezTo>
                  <a:pt x="3913083" y="93894"/>
                  <a:pt x="3923649" y="102793"/>
                  <a:pt x="3932315" y="114393"/>
                </a:cubicBezTo>
                <a:lnTo>
                  <a:pt x="3898517" y="148190"/>
                </a:lnTo>
                <a:cubicBezTo>
                  <a:pt x="3884785" y="134591"/>
                  <a:pt x="3872319" y="127792"/>
                  <a:pt x="3861120" y="127792"/>
                </a:cubicBezTo>
                <a:cubicBezTo>
                  <a:pt x="3854987" y="127792"/>
                  <a:pt x="3850187" y="129092"/>
                  <a:pt x="3846721" y="131692"/>
                </a:cubicBezTo>
                <a:cubicBezTo>
                  <a:pt x="3843254" y="134291"/>
                  <a:pt x="3841521" y="137525"/>
                  <a:pt x="3841521" y="141391"/>
                </a:cubicBezTo>
                <a:cubicBezTo>
                  <a:pt x="3841521" y="144324"/>
                  <a:pt x="3842621" y="147024"/>
                  <a:pt x="3844821" y="149491"/>
                </a:cubicBezTo>
                <a:cubicBezTo>
                  <a:pt x="3847021" y="151957"/>
                  <a:pt x="3852454" y="155323"/>
                  <a:pt x="3861120" y="159590"/>
                </a:cubicBezTo>
                <a:lnTo>
                  <a:pt x="3881118" y="169589"/>
                </a:lnTo>
                <a:cubicBezTo>
                  <a:pt x="3902184" y="179989"/>
                  <a:pt x="3916649" y="190588"/>
                  <a:pt x="3924516" y="201387"/>
                </a:cubicBezTo>
                <a:cubicBezTo>
                  <a:pt x="3932383" y="212187"/>
                  <a:pt x="3936315" y="224852"/>
                  <a:pt x="3936315" y="239385"/>
                </a:cubicBezTo>
                <a:cubicBezTo>
                  <a:pt x="3936315" y="258717"/>
                  <a:pt x="3929216" y="274850"/>
                  <a:pt x="3915016" y="287782"/>
                </a:cubicBezTo>
                <a:cubicBezTo>
                  <a:pt x="3900817" y="300715"/>
                  <a:pt x="3881785" y="307181"/>
                  <a:pt x="3857920" y="307181"/>
                </a:cubicBezTo>
                <a:cubicBezTo>
                  <a:pt x="3826189" y="307181"/>
                  <a:pt x="3800857" y="294782"/>
                  <a:pt x="3781925" y="269983"/>
                </a:cubicBezTo>
                <a:lnTo>
                  <a:pt x="3815523" y="233385"/>
                </a:lnTo>
                <a:cubicBezTo>
                  <a:pt x="3821922" y="240852"/>
                  <a:pt x="3829422" y="246884"/>
                  <a:pt x="3838021" y="251484"/>
                </a:cubicBezTo>
                <a:cubicBezTo>
                  <a:pt x="3846621" y="256084"/>
                  <a:pt x="3854254" y="258384"/>
                  <a:pt x="3860920" y="258384"/>
                </a:cubicBezTo>
                <a:cubicBezTo>
                  <a:pt x="3868119" y="258384"/>
                  <a:pt x="3873919" y="256651"/>
                  <a:pt x="3878319" y="253184"/>
                </a:cubicBezTo>
                <a:cubicBezTo>
                  <a:pt x="3882718" y="249718"/>
                  <a:pt x="3884918" y="245718"/>
                  <a:pt x="3884918" y="241185"/>
                </a:cubicBezTo>
                <a:cubicBezTo>
                  <a:pt x="3884918" y="232785"/>
                  <a:pt x="3876986" y="224586"/>
                  <a:pt x="3861120" y="216586"/>
                </a:cubicBezTo>
                <a:lnTo>
                  <a:pt x="3842721" y="207387"/>
                </a:lnTo>
                <a:cubicBezTo>
                  <a:pt x="3807523" y="189655"/>
                  <a:pt x="3789924" y="167456"/>
                  <a:pt x="3789924" y="140791"/>
                </a:cubicBezTo>
                <a:cubicBezTo>
                  <a:pt x="3789924" y="123592"/>
                  <a:pt x="3796557" y="108893"/>
                  <a:pt x="3809823" y="96694"/>
                </a:cubicBezTo>
                <a:cubicBezTo>
                  <a:pt x="3823089" y="84494"/>
                  <a:pt x="3840054" y="78395"/>
                  <a:pt x="3860720" y="78395"/>
                </a:cubicBezTo>
                <a:close/>
                <a:moveTo>
                  <a:pt x="3634618" y="78395"/>
                </a:moveTo>
                <a:cubicBezTo>
                  <a:pt x="3655149" y="78395"/>
                  <a:pt x="3674449" y="83528"/>
                  <a:pt x="3692514" y="93794"/>
                </a:cubicBezTo>
                <a:cubicBezTo>
                  <a:pt x="3710580" y="104060"/>
                  <a:pt x="3724679" y="117993"/>
                  <a:pt x="3734811" y="135591"/>
                </a:cubicBezTo>
                <a:cubicBezTo>
                  <a:pt x="3744944" y="153190"/>
                  <a:pt x="3750010" y="172189"/>
                  <a:pt x="3750010" y="192588"/>
                </a:cubicBezTo>
                <a:cubicBezTo>
                  <a:pt x="3750010" y="213120"/>
                  <a:pt x="3744911" y="232319"/>
                  <a:pt x="3734711" y="250184"/>
                </a:cubicBezTo>
                <a:cubicBezTo>
                  <a:pt x="3724512" y="268050"/>
                  <a:pt x="3710613" y="282016"/>
                  <a:pt x="3693014" y="292082"/>
                </a:cubicBezTo>
                <a:cubicBezTo>
                  <a:pt x="3675415" y="302148"/>
                  <a:pt x="3656016" y="307181"/>
                  <a:pt x="3634817" y="307181"/>
                </a:cubicBezTo>
                <a:cubicBezTo>
                  <a:pt x="3603619" y="307181"/>
                  <a:pt x="3576988" y="296081"/>
                  <a:pt x="3554922" y="273883"/>
                </a:cubicBezTo>
                <a:cubicBezTo>
                  <a:pt x="3532857" y="251684"/>
                  <a:pt x="3521824" y="224719"/>
                  <a:pt x="3521824" y="192988"/>
                </a:cubicBezTo>
                <a:cubicBezTo>
                  <a:pt x="3521824" y="158990"/>
                  <a:pt x="3534290" y="130658"/>
                  <a:pt x="3559222" y="107993"/>
                </a:cubicBezTo>
                <a:cubicBezTo>
                  <a:pt x="3581088" y="88261"/>
                  <a:pt x="3606219" y="78395"/>
                  <a:pt x="3634618" y="78395"/>
                </a:cubicBezTo>
                <a:close/>
                <a:moveTo>
                  <a:pt x="3403873" y="78395"/>
                </a:moveTo>
                <a:cubicBezTo>
                  <a:pt x="3425440" y="78395"/>
                  <a:pt x="3443746" y="85928"/>
                  <a:pt x="3458791" y="100993"/>
                </a:cubicBezTo>
                <a:cubicBezTo>
                  <a:pt x="3471438" y="113793"/>
                  <a:pt x="3477762" y="132725"/>
                  <a:pt x="3477762" y="157790"/>
                </a:cubicBezTo>
                <a:lnTo>
                  <a:pt x="3477762" y="301581"/>
                </a:lnTo>
                <a:lnTo>
                  <a:pt x="3423765" y="301581"/>
                </a:lnTo>
                <a:lnTo>
                  <a:pt x="3423765" y="206296"/>
                </a:lnTo>
                <a:cubicBezTo>
                  <a:pt x="3423765" y="180329"/>
                  <a:pt x="3422601" y="163084"/>
                  <a:pt x="3420273" y="154560"/>
                </a:cubicBezTo>
                <a:cubicBezTo>
                  <a:pt x="3417946" y="146037"/>
                  <a:pt x="3413888" y="139545"/>
                  <a:pt x="3408102" y="135084"/>
                </a:cubicBezTo>
                <a:cubicBezTo>
                  <a:pt x="3402316" y="130623"/>
                  <a:pt x="3395167" y="128392"/>
                  <a:pt x="3386655" y="128392"/>
                </a:cubicBezTo>
                <a:cubicBezTo>
                  <a:pt x="3375616" y="128392"/>
                  <a:pt x="3366140" y="132087"/>
                  <a:pt x="3358226" y="139479"/>
                </a:cubicBezTo>
                <a:cubicBezTo>
                  <a:pt x="3350311" y="146870"/>
                  <a:pt x="3344824" y="157091"/>
                  <a:pt x="3341764" y="170142"/>
                </a:cubicBezTo>
                <a:cubicBezTo>
                  <a:pt x="3340168" y="176934"/>
                  <a:pt x="3339371" y="191648"/>
                  <a:pt x="3339371" y="214287"/>
                </a:cubicBezTo>
                <a:lnTo>
                  <a:pt x="3339371" y="301581"/>
                </a:lnTo>
                <a:lnTo>
                  <a:pt x="3284774" y="301581"/>
                </a:lnTo>
                <a:lnTo>
                  <a:pt x="3284774" y="83995"/>
                </a:lnTo>
                <a:lnTo>
                  <a:pt x="3339371" y="83995"/>
                </a:lnTo>
                <a:lnTo>
                  <a:pt x="3339371" y="106293"/>
                </a:lnTo>
                <a:cubicBezTo>
                  <a:pt x="3351751" y="95856"/>
                  <a:pt x="3362967" y="88597"/>
                  <a:pt x="3373018" y="84516"/>
                </a:cubicBezTo>
                <a:cubicBezTo>
                  <a:pt x="3383070" y="80435"/>
                  <a:pt x="3393355" y="78395"/>
                  <a:pt x="3403873" y="78395"/>
                </a:cubicBezTo>
                <a:close/>
                <a:moveTo>
                  <a:pt x="3120268" y="78395"/>
                </a:moveTo>
                <a:cubicBezTo>
                  <a:pt x="3140799" y="78395"/>
                  <a:pt x="3160098" y="83528"/>
                  <a:pt x="3178164" y="93794"/>
                </a:cubicBezTo>
                <a:cubicBezTo>
                  <a:pt x="3196229" y="104060"/>
                  <a:pt x="3210329" y="117993"/>
                  <a:pt x="3220461" y="135591"/>
                </a:cubicBezTo>
                <a:cubicBezTo>
                  <a:pt x="3230594" y="153190"/>
                  <a:pt x="3235660" y="172189"/>
                  <a:pt x="3235660" y="192588"/>
                </a:cubicBezTo>
                <a:cubicBezTo>
                  <a:pt x="3235660" y="213120"/>
                  <a:pt x="3230561" y="232319"/>
                  <a:pt x="3220362" y="250184"/>
                </a:cubicBezTo>
                <a:cubicBezTo>
                  <a:pt x="3210162" y="268050"/>
                  <a:pt x="3196263" y="282016"/>
                  <a:pt x="3178664" y="292082"/>
                </a:cubicBezTo>
                <a:cubicBezTo>
                  <a:pt x="3161065" y="302148"/>
                  <a:pt x="3141666" y="307181"/>
                  <a:pt x="3120467" y="307181"/>
                </a:cubicBezTo>
                <a:cubicBezTo>
                  <a:pt x="3089269" y="307181"/>
                  <a:pt x="3062637" y="296081"/>
                  <a:pt x="3040572" y="273883"/>
                </a:cubicBezTo>
                <a:cubicBezTo>
                  <a:pt x="3018507" y="251684"/>
                  <a:pt x="3007474" y="224719"/>
                  <a:pt x="3007474" y="192988"/>
                </a:cubicBezTo>
                <a:cubicBezTo>
                  <a:pt x="3007474" y="158990"/>
                  <a:pt x="3019940" y="130658"/>
                  <a:pt x="3044872" y="107993"/>
                </a:cubicBezTo>
                <a:cubicBezTo>
                  <a:pt x="3066737" y="88261"/>
                  <a:pt x="3091869" y="78395"/>
                  <a:pt x="3120268" y="78395"/>
                </a:cubicBezTo>
                <a:close/>
                <a:moveTo>
                  <a:pt x="2863967" y="78395"/>
                </a:moveTo>
                <a:cubicBezTo>
                  <a:pt x="2885566" y="78395"/>
                  <a:pt x="2904964" y="82694"/>
                  <a:pt x="2922164" y="91294"/>
                </a:cubicBezTo>
                <a:cubicBezTo>
                  <a:pt x="2939362" y="99893"/>
                  <a:pt x="2953428" y="112126"/>
                  <a:pt x="2964361" y="127992"/>
                </a:cubicBezTo>
                <a:lnTo>
                  <a:pt x="2918910" y="152990"/>
                </a:lnTo>
                <a:cubicBezTo>
                  <a:pt x="2910367" y="144057"/>
                  <a:pt x="2901924" y="137858"/>
                  <a:pt x="2893581" y="134391"/>
                </a:cubicBezTo>
                <a:cubicBezTo>
                  <a:pt x="2885237" y="130925"/>
                  <a:pt x="2875460" y="129192"/>
                  <a:pt x="2864248" y="129192"/>
                </a:cubicBezTo>
                <a:cubicBezTo>
                  <a:pt x="2843824" y="129192"/>
                  <a:pt x="2827306" y="135282"/>
                  <a:pt x="2814692" y="147462"/>
                </a:cubicBezTo>
                <a:cubicBezTo>
                  <a:pt x="2802078" y="159643"/>
                  <a:pt x="2795771" y="175250"/>
                  <a:pt x="2795771" y="194285"/>
                </a:cubicBezTo>
                <a:cubicBezTo>
                  <a:pt x="2795771" y="212790"/>
                  <a:pt x="2801845" y="227899"/>
                  <a:pt x="2813992" y="239613"/>
                </a:cubicBezTo>
                <a:cubicBezTo>
                  <a:pt x="2826139" y="251327"/>
                  <a:pt x="2842090" y="257184"/>
                  <a:pt x="2861845" y="257184"/>
                </a:cubicBezTo>
                <a:cubicBezTo>
                  <a:pt x="2886275" y="257184"/>
                  <a:pt x="2905297" y="248851"/>
                  <a:pt x="2918910" y="232186"/>
                </a:cubicBezTo>
                <a:lnTo>
                  <a:pt x="2961961" y="261662"/>
                </a:lnTo>
                <a:cubicBezTo>
                  <a:pt x="2938629" y="292008"/>
                  <a:pt x="2905698" y="307181"/>
                  <a:pt x="2863167" y="307181"/>
                </a:cubicBezTo>
                <a:cubicBezTo>
                  <a:pt x="2824903" y="307181"/>
                  <a:pt x="2794938" y="295848"/>
                  <a:pt x="2773272" y="273183"/>
                </a:cubicBezTo>
                <a:cubicBezTo>
                  <a:pt x="2751607" y="250518"/>
                  <a:pt x="2740774" y="223986"/>
                  <a:pt x="2740774" y="193588"/>
                </a:cubicBezTo>
                <a:cubicBezTo>
                  <a:pt x="2740774" y="172522"/>
                  <a:pt x="2746041" y="153124"/>
                  <a:pt x="2756573" y="135391"/>
                </a:cubicBezTo>
                <a:cubicBezTo>
                  <a:pt x="2767106" y="117659"/>
                  <a:pt x="2781805" y="103727"/>
                  <a:pt x="2800671" y="93594"/>
                </a:cubicBezTo>
                <a:cubicBezTo>
                  <a:pt x="2819536" y="83461"/>
                  <a:pt x="2840635" y="78395"/>
                  <a:pt x="2863967" y="78395"/>
                </a:cubicBezTo>
                <a:close/>
                <a:moveTo>
                  <a:pt x="2604569" y="78395"/>
                </a:moveTo>
                <a:cubicBezTo>
                  <a:pt x="2611635" y="78395"/>
                  <a:pt x="2619034" y="80262"/>
                  <a:pt x="2626767" y="83995"/>
                </a:cubicBezTo>
                <a:lnTo>
                  <a:pt x="2609768" y="130992"/>
                </a:lnTo>
                <a:cubicBezTo>
                  <a:pt x="2603369" y="127792"/>
                  <a:pt x="2598102" y="126192"/>
                  <a:pt x="2593969" y="126192"/>
                </a:cubicBezTo>
                <a:cubicBezTo>
                  <a:pt x="2585570" y="126192"/>
                  <a:pt x="2578470" y="131392"/>
                  <a:pt x="2572671" y="141791"/>
                </a:cubicBezTo>
                <a:cubicBezTo>
                  <a:pt x="2566871" y="152190"/>
                  <a:pt x="2563971" y="172589"/>
                  <a:pt x="2563971" y="202987"/>
                </a:cubicBezTo>
                <a:lnTo>
                  <a:pt x="2564171" y="213587"/>
                </a:lnTo>
                <a:lnTo>
                  <a:pt x="2564171" y="301581"/>
                </a:lnTo>
                <a:lnTo>
                  <a:pt x="2509975" y="301581"/>
                </a:lnTo>
                <a:lnTo>
                  <a:pt x="2509975" y="83995"/>
                </a:lnTo>
                <a:lnTo>
                  <a:pt x="2556771" y="83995"/>
                </a:lnTo>
                <a:lnTo>
                  <a:pt x="2556771" y="111393"/>
                </a:lnTo>
                <a:cubicBezTo>
                  <a:pt x="2561838" y="100593"/>
                  <a:pt x="2568571" y="92394"/>
                  <a:pt x="2576970" y="86794"/>
                </a:cubicBezTo>
                <a:cubicBezTo>
                  <a:pt x="2585370" y="81195"/>
                  <a:pt x="2594569" y="78395"/>
                  <a:pt x="2604569" y="78395"/>
                </a:cubicBezTo>
                <a:close/>
                <a:moveTo>
                  <a:pt x="2348150" y="78395"/>
                </a:moveTo>
                <a:cubicBezTo>
                  <a:pt x="2361199" y="78395"/>
                  <a:pt x="2373449" y="80861"/>
                  <a:pt x="2384902" y="85795"/>
                </a:cubicBezTo>
                <a:cubicBezTo>
                  <a:pt x="2396355" y="90728"/>
                  <a:pt x="2406941" y="98127"/>
                  <a:pt x="2416664" y="107993"/>
                </a:cubicBezTo>
                <a:lnTo>
                  <a:pt x="2416664" y="83995"/>
                </a:lnTo>
                <a:lnTo>
                  <a:pt x="2471261" y="83995"/>
                </a:lnTo>
                <a:lnTo>
                  <a:pt x="2471261" y="301581"/>
                </a:lnTo>
                <a:lnTo>
                  <a:pt x="2416664" y="301581"/>
                </a:lnTo>
                <a:lnTo>
                  <a:pt x="2416664" y="278583"/>
                </a:lnTo>
                <a:cubicBezTo>
                  <a:pt x="2406011" y="288715"/>
                  <a:pt x="2395324" y="296015"/>
                  <a:pt x="2384603" y="300481"/>
                </a:cubicBezTo>
                <a:cubicBezTo>
                  <a:pt x="2373883" y="304948"/>
                  <a:pt x="2362264" y="307181"/>
                  <a:pt x="2349746" y="307181"/>
                </a:cubicBezTo>
                <a:cubicBezTo>
                  <a:pt x="2321648" y="307181"/>
                  <a:pt x="2297345" y="296281"/>
                  <a:pt x="2276837" y="274483"/>
                </a:cubicBezTo>
                <a:cubicBezTo>
                  <a:pt x="2256328" y="252684"/>
                  <a:pt x="2246075" y="225586"/>
                  <a:pt x="2246075" y="193188"/>
                </a:cubicBezTo>
                <a:cubicBezTo>
                  <a:pt x="2246075" y="159590"/>
                  <a:pt x="2255996" y="132058"/>
                  <a:pt x="2275838" y="110593"/>
                </a:cubicBezTo>
                <a:cubicBezTo>
                  <a:pt x="2295681" y="89127"/>
                  <a:pt x="2319785" y="78395"/>
                  <a:pt x="2348150" y="78395"/>
                </a:cubicBezTo>
                <a:close/>
                <a:moveTo>
                  <a:pt x="2204519" y="78395"/>
                </a:moveTo>
                <a:cubicBezTo>
                  <a:pt x="2211585" y="78395"/>
                  <a:pt x="2218985" y="80262"/>
                  <a:pt x="2226717" y="83995"/>
                </a:cubicBezTo>
                <a:lnTo>
                  <a:pt x="2209719" y="130992"/>
                </a:lnTo>
                <a:cubicBezTo>
                  <a:pt x="2203319" y="127792"/>
                  <a:pt x="2198053" y="126192"/>
                  <a:pt x="2193919" y="126192"/>
                </a:cubicBezTo>
                <a:cubicBezTo>
                  <a:pt x="2185520" y="126192"/>
                  <a:pt x="2178420" y="131392"/>
                  <a:pt x="2172621" y="141791"/>
                </a:cubicBezTo>
                <a:cubicBezTo>
                  <a:pt x="2166821" y="152190"/>
                  <a:pt x="2163921" y="172589"/>
                  <a:pt x="2163921" y="202987"/>
                </a:cubicBezTo>
                <a:lnTo>
                  <a:pt x="2164121" y="213587"/>
                </a:lnTo>
                <a:lnTo>
                  <a:pt x="2164121" y="301581"/>
                </a:lnTo>
                <a:lnTo>
                  <a:pt x="2109924" y="301581"/>
                </a:lnTo>
                <a:lnTo>
                  <a:pt x="2109924" y="83995"/>
                </a:lnTo>
                <a:lnTo>
                  <a:pt x="2156722" y="83995"/>
                </a:lnTo>
                <a:lnTo>
                  <a:pt x="2156722" y="111393"/>
                </a:lnTo>
                <a:cubicBezTo>
                  <a:pt x="2161788" y="100593"/>
                  <a:pt x="2168521" y="92394"/>
                  <a:pt x="2176920" y="86794"/>
                </a:cubicBezTo>
                <a:cubicBezTo>
                  <a:pt x="2185320" y="81195"/>
                  <a:pt x="2194519" y="78395"/>
                  <a:pt x="2204519" y="78395"/>
                </a:cubicBezTo>
                <a:close/>
                <a:moveTo>
                  <a:pt x="1958218" y="78395"/>
                </a:moveTo>
                <a:cubicBezTo>
                  <a:pt x="1978750" y="78395"/>
                  <a:pt x="1998049" y="83528"/>
                  <a:pt x="2016114" y="93794"/>
                </a:cubicBezTo>
                <a:cubicBezTo>
                  <a:pt x="2034180" y="104060"/>
                  <a:pt x="2048279" y="117993"/>
                  <a:pt x="2058412" y="135591"/>
                </a:cubicBezTo>
                <a:cubicBezTo>
                  <a:pt x="2068544" y="153190"/>
                  <a:pt x="2073611" y="172189"/>
                  <a:pt x="2073611" y="192588"/>
                </a:cubicBezTo>
                <a:cubicBezTo>
                  <a:pt x="2073611" y="213120"/>
                  <a:pt x="2068511" y="232319"/>
                  <a:pt x="2058312" y="250184"/>
                </a:cubicBezTo>
                <a:cubicBezTo>
                  <a:pt x="2048112" y="268050"/>
                  <a:pt x="2034213" y="282016"/>
                  <a:pt x="2016614" y="292082"/>
                </a:cubicBezTo>
                <a:cubicBezTo>
                  <a:pt x="1999015" y="302148"/>
                  <a:pt x="1979616" y="307181"/>
                  <a:pt x="1958418" y="307181"/>
                </a:cubicBezTo>
                <a:cubicBezTo>
                  <a:pt x="1927220" y="307181"/>
                  <a:pt x="1900588" y="296081"/>
                  <a:pt x="1878523" y="273883"/>
                </a:cubicBezTo>
                <a:cubicBezTo>
                  <a:pt x="1856457" y="251684"/>
                  <a:pt x="1845424" y="224719"/>
                  <a:pt x="1845424" y="192988"/>
                </a:cubicBezTo>
                <a:cubicBezTo>
                  <a:pt x="1845424" y="158990"/>
                  <a:pt x="1857890" y="130658"/>
                  <a:pt x="1882822" y="107993"/>
                </a:cubicBezTo>
                <a:cubicBezTo>
                  <a:pt x="1904688" y="88261"/>
                  <a:pt x="1929819" y="78395"/>
                  <a:pt x="1958218" y="78395"/>
                </a:cubicBezTo>
                <a:close/>
                <a:moveTo>
                  <a:pt x="1414699" y="78395"/>
                </a:moveTo>
                <a:cubicBezTo>
                  <a:pt x="1427749" y="78395"/>
                  <a:pt x="1440000" y="80861"/>
                  <a:pt x="1451452" y="85795"/>
                </a:cubicBezTo>
                <a:cubicBezTo>
                  <a:pt x="1462904" y="90728"/>
                  <a:pt x="1473492" y="98127"/>
                  <a:pt x="1483214" y="107993"/>
                </a:cubicBezTo>
                <a:lnTo>
                  <a:pt x="1483214" y="83995"/>
                </a:lnTo>
                <a:lnTo>
                  <a:pt x="1537811" y="83995"/>
                </a:lnTo>
                <a:lnTo>
                  <a:pt x="1537811" y="301581"/>
                </a:lnTo>
                <a:lnTo>
                  <a:pt x="1483214" y="301581"/>
                </a:lnTo>
                <a:lnTo>
                  <a:pt x="1483214" y="278583"/>
                </a:lnTo>
                <a:cubicBezTo>
                  <a:pt x="1472560" y="288715"/>
                  <a:pt x="1461874" y="296015"/>
                  <a:pt x="1451154" y="300481"/>
                </a:cubicBezTo>
                <a:cubicBezTo>
                  <a:pt x="1440433" y="304948"/>
                  <a:pt x="1428814" y="307181"/>
                  <a:pt x="1416296" y="307181"/>
                </a:cubicBezTo>
                <a:cubicBezTo>
                  <a:pt x="1388198" y="307181"/>
                  <a:pt x="1363895" y="296281"/>
                  <a:pt x="1343387" y="274483"/>
                </a:cubicBezTo>
                <a:cubicBezTo>
                  <a:pt x="1322879" y="252684"/>
                  <a:pt x="1312624" y="225586"/>
                  <a:pt x="1312624" y="193188"/>
                </a:cubicBezTo>
                <a:cubicBezTo>
                  <a:pt x="1312624" y="159590"/>
                  <a:pt x="1322546" y="132058"/>
                  <a:pt x="1342388" y="110593"/>
                </a:cubicBezTo>
                <a:cubicBezTo>
                  <a:pt x="1362231" y="89127"/>
                  <a:pt x="1386334" y="78395"/>
                  <a:pt x="1414699" y="78395"/>
                </a:cubicBezTo>
                <a:close/>
                <a:moveTo>
                  <a:pt x="1062867" y="78395"/>
                </a:moveTo>
                <a:cubicBezTo>
                  <a:pt x="1083400" y="78395"/>
                  <a:pt x="1102698" y="83528"/>
                  <a:pt x="1120764" y="93794"/>
                </a:cubicBezTo>
                <a:cubicBezTo>
                  <a:pt x="1138830" y="104060"/>
                  <a:pt x="1152929" y="117993"/>
                  <a:pt x="1163061" y="135591"/>
                </a:cubicBezTo>
                <a:cubicBezTo>
                  <a:pt x="1173194" y="153190"/>
                  <a:pt x="1178260" y="172189"/>
                  <a:pt x="1178260" y="192588"/>
                </a:cubicBezTo>
                <a:cubicBezTo>
                  <a:pt x="1178260" y="213120"/>
                  <a:pt x="1173161" y="232319"/>
                  <a:pt x="1162961" y="250184"/>
                </a:cubicBezTo>
                <a:cubicBezTo>
                  <a:pt x="1152762" y="268050"/>
                  <a:pt x="1138863" y="282016"/>
                  <a:pt x="1121264" y="292082"/>
                </a:cubicBezTo>
                <a:cubicBezTo>
                  <a:pt x="1103665" y="302148"/>
                  <a:pt x="1084266" y="307181"/>
                  <a:pt x="1063067" y="307181"/>
                </a:cubicBezTo>
                <a:cubicBezTo>
                  <a:pt x="1031869" y="307181"/>
                  <a:pt x="1005238" y="296081"/>
                  <a:pt x="983172" y="273883"/>
                </a:cubicBezTo>
                <a:cubicBezTo>
                  <a:pt x="961107" y="251684"/>
                  <a:pt x="950074" y="224719"/>
                  <a:pt x="950074" y="192988"/>
                </a:cubicBezTo>
                <a:cubicBezTo>
                  <a:pt x="950074" y="158990"/>
                  <a:pt x="962540" y="130658"/>
                  <a:pt x="987472" y="107993"/>
                </a:cubicBezTo>
                <a:cubicBezTo>
                  <a:pt x="1009337" y="88261"/>
                  <a:pt x="1034469" y="78395"/>
                  <a:pt x="1062867" y="78395"/>
                </a:cubicBezTo>
                <a:close/>
                <a:moveTo>
                  <a:pt x="806567" y="78395"/>
                </a:moveTo>
                <a:cubicBezTo>
                  <a:pt x="828166" y="78395"/>
                  <a:pt x="847564" y="82694"/>
                  <a:pt x="864763" y="91294"/>
                </a:cubicBezTo>
                <a:cubicBezTo>
                  <a:pt x="881962" y="99893"/>
                  <a:pt x="896028" y="112126"/>
                  <a:pt x="906961" y="127992"/>
                </a:cubicBezTo>
                <a:lnTo>
                  <a:pt x="861510" y="152990"/>
                </a:lnTo>
                <a:cubicBezTo>
                  <a:pt x="852967" y="144057"/>
                  <a:pt x="844524" y="137858"/>
                  <a:pt x="836181" y="134391"/>
                </a:cubicBezTo>
                <a:cubicBezTo>
                  <a:pt x="827837" y="130925"/>
                  <a:pt x="818060" y="129192"/>
                  <a:pt x="806848" y="129192"/>
                </a:cubicBezTo>
                <a:cubicBezTo>
                  <a:pt x="786424" y="129192"/>
                  <a:pt x="769906" y="135282"/>
                  <a:pt x="757292" y="147462"/>
                </a:cubicBezTo>
                <a:cubicBezTo>
                  <a:pt x="744678" y="159643"/>
                  <a:pt x="738371" y="175250"/>
                  <a:pt x="738371" y="194285"/>
                </a:cubicBezTo>
                <a:cubicBezTo>
                  <a:pt x="738371" y="212790"/>
                  <a:pt x="744445" y="227899"/>
                  <a:pt x="756592" y="239613"/>
                </a:cubicBezTo>
                <a:cubicBezTo>
                  <a:pt x="768739" y="251327"/>
                  <a:pt x="784690" y="257184"/>
                  <a:pt x="804445" y="257184"/>
                </a:cubicBezTo>
                <a:cubicBezTo>
                  <a:pt x="828875" y="257184"/>
                  <a:pt x="847897" y="248851"/>
                  <a:pt x="861510" y="232186"/>
                </a:cubicBezTo>
                <a:lnTo>
                  <a:pt x="904561" y="261662"/>
                </a:lnTo>
                <a:cubicBezTo>
                  <a:pt x="881229" y="292008"/>
                  <a:pt x="848298" y="307181"/>
                  <a:pt x="805767" y="307181"/>
                </a:cubicBezTo>
                <a:cubicBezTo>
                  <a:pt x="767503" y="307181"/>
                  <a:pt x="737538" y="295848"/>
                  <a:pt x="715872" y="273183"/>
                </a:cubicBezTo>
                <a:cubicBezTo>
                  <a:pt x="694207" y="250518"/>
                  <a:pt x="683374" y="223986"/>
                  <a:pt x="683374" y="193588"/>
                </a:cubicBezTo>
                <a:cubicBezTo>
                  <a:pt x="683374" y="172522"/>
                  <a:pt x="688641" y="153124"/>
                  <a:pt x="699173" y="135391"/>
                </a:cubicBezTo>
                <a:cubicBezTo>
                  <a:pt x="709706" y="117659"/>
                  <a:pt x="724405" y="103727"/>
                  <a:pt x="743271" y="93594"/>
                </a:cubicBezTo>
                <a:cubicBezTo>
                  <a:pt x="762136" y="83461"/>
                  <a:pt x="783235" y="78395"/>
                  <a:pt x="806567" y="78395"/>
                </a:cubicBezTo>
                <a:close/>
                <a:moveTo>
                  <a:pt x="424692" y="78395"/>
                </a:moveTo>
                <a:cubicBezTo>
                  <a:pt x="445225" y="78395"/>
                  <a:pt x="464523" y="83528"/>
                  <a:pt x="482589" y="93794"/>
                </a:cubicBezTo>
                <a:cubicBezTo>
                  <a:pt x="500654" y="104060"/>
                  <a:pt x="514753" y="117993"/>
                  <a:pt x="524886" y="135591"/>
                </a:cubicBezTo>
                <a:cubicBezTo>
                  <a:pt x="535019" y="153190"/>
                  <a:pt x="540085" y="172189"/>
                  <a:pt x="540085" y="192588"/>
                </a:cubicBezTo>
                <a:cubicBezTo>
                  <a:pt x="540085" y="213120"/>
                  <a:pt x="534986" y="232319"/>
                  <a:pt x="524786" y="250184"/>
                </a:cubicBezTo>
                <a:cubicBezTo>
                  <a:pt x="514587" y="268050"/>
                  <a:pt x="500688" y="282016"/>
                  <a:pt x="483089" y="292082"/>
                </a:cubicBezTo>
                <a:cubicBezTo>
                  <a:pt x="465490" y="302148"/>
                  <a:pt x="446091" y="307181"/>
                  <a:pt x="424892" y="307181"/>
                </a:cubicBezTo>
                <a:cubicBezTo>
                  <a:pt x="393694" y="307181"/>
                  <a:pt x="367063" y="296081"/>
                  <a:pt x="344997" y="273883"/>
                </a:cubicBezTo>
                <a:cubicBezTo>
                  <a:pt x="322932" y="251684"/>
                  <a:pt x="311899" y="224719"/>
                  <a:pt x="311899" y="192988"/>
                </a:cubicBezTo>
                <a:cubicBezTo>
                  <a:pt x="311899" y="158990"/>
                  <a:pt x="324365" y="130658"/>
                  <a:pt x="349297" y="107993"/>
                </a:cubicBezTo>
                <a:cubicBezTo>
                  <a:pt x="371162" y="88261"/>
                  <a:pt x="396294" y="78395"/>
                  <a:pt x="424692" y="78395"/>
                </a:cubicBezTo>
                <a:close/>
                <a:moveTo>
                  <a:pt x="113446" y="7399"/>
                </a:moveTo>
                <a:lnTo>
                  <a:pt x="170236" y="7399"/>
                </a:lnTo>
                <a:lnTo>
                  <a:pt x="283382" y="301581"/>
                </a:lnTo>
                <a:lnTo>
                  <a:pt x="225186" y="301581"/>
                </a:lnTo>
                <a:lnTo>
                  <a:pt x="202169" y="240985"/>
                </a:lnTo>
                <a:lnTo>
                  <a:pt x="82129" y="240985"/>
                </a:lnTo>
                <a:lnTo>
                  <a:pt x="58196" y="301581"/>
                </a:lnTo>
                <a:lnTo>
                  <a:pt x="0" y="301581"/>
                </a:lnTo>
                <a:close/>
                <a:moveTo>
                  <a:pt x="1589324" y="0"/>
                </a:moveTo>
                <a:lnTo>
                  <a:pt x="1643521" y="0"/>
                </a:lnTo>
                <a:lnTo>
                  <a:pt x="1643521" y="107993"/>
                </a:lnTo>
                <a:cubicBezTo>
                  <a:pt x="1653386" y="98127"/>
                  <a:pt x="1664053" y="90728"/>
                  <a:pt x="1675519" y="85795"/>
                </a:cubicBezTo>
                <a:cubicBezTo>
                  <a:pt x="1686985" y="80861"/>
                  <a:pt x="1699251" y="78395"/>
                  <a:pt x="1712316" y="78395"/>
                </a:cubicBezTo>
                <a:cubicBezTo>
                  <a:pt x="1740714" y="78395"/>
                  <a:pt x="1764847" y="89127"/>
                  <a:pt x="1784712" y="110593"/>
                </a:cubicBezTo>
                <a:cubicBezTo>
                  <a:pt x="1804577" y="132058"/>
                  <a:pt x="1814510" y="159590"/>
                  <a:pt x="1814510" y="193188"/>
                </a:cubicBezTo>
                <a:cubicBezTo>
                  <a:pt x="1814510" y="225586"/>
                  <a:pt x="1804245" y="252684"/>
                  <a:pt x="1783712" y="274483"/>
                </a:cubicBezTo>
                <a:cubicBezTo>
                  <a:pt x="1763180" y="296281"/>
                  <a:pt x="1738848" y="307181"/>
                  <a:pt x="1710717" y="307181"/>
                </a:cubicBezTo>
                <a:cubicBezTo>
                  <a:pt x="1698184" y="307181"/>
                  <a:pt x="1686518" y="304948"/>
                  <a:pt x="1675719" y="300481"/>
                </a:cubicBezTo>
                <a:cubicBezTo>
                  <a:pt x="1664919" y="296015"/>
                  <a:pt x="1654186" y="288715"/>
                  <a:pt x="1643521" y="278583"/>
                </a:cubicBezTo>
                <a:lnTo>
                  <a:pt x="1643521" y="301581"/>
                </a:lnTo>
                <a:lnTo>
                  <a:pt x="1589324" y="301581"/>
                </a:lnTo>
                <a:close/>
                <a:moveTo>
                  <a:pt x="1221374" y="0"/>
                </a:moveTo>
                <a:lnTo>
                  <a:pt x="1275971" y="0"/>
                </a:lnTo>
                <a:lnTo>
                  <a:pt x="1275971" y="301581"/>
                </a:lnTo>
                <a:lnTo>
                  <a:pt x="1221374" y="3015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 descr="Logotipo, nome da empresa&#10;&#10;Descrição gerada automaticamente">
            <a:extLst>
              <a:ext uri="{FF2B5EF4-FFF2-40B4-BE49-F238E27FC236}">
                <a16:creationId xmlns:a16="http://schemas.microsoft.com/office/drawing/2014/main" id="{CBBC31B9-C0EE-30A8-B3B0-8F0FC020F7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62"/>
          <a:stretch/>
        </p:blipFill>
        <p:spPr>
          <a:xfrm>
            <a:off x="9220200" y="6415505"/>
            <a:ext cx="3670057" cy="57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2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665D">
                <a:alpha val="54000"/>
              </a:srgbClr>
            </a:gs>
            <a:gs pos="84000">
              <a:schemeClr val="bg1"/>
            </a:gs>
            <a:gs pos="19000">
              <a:schemeClr val="bg1"/>
            </a:gs>
            <a:gs pos="100000">
              <a:srgbClr val="6CB21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41B9BC-CD22-05B8-30A3-6C9713C5C0AA}"/>
              </a:ext>
            </a:extLst>
          </p:cNvPr>
          <p:cNvGrpSpPr/>
          <p:nvPr/>
        </p:nvGrpSpPr>
        <p:grpSpPr>
          <a:xfrm>
            <a:off x="8477252" y="1545771"/>
            <a:ext cx="3181350" cy="3766457"/>
            <a:chOff x="8353427" y="1736271"/>
            <a:chExt cx="3181350" cy="3766457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F4E5A68-F378-A24C-113F-125A1A98D53A}"/>
                </a:ext>
              </a:extLst>
            </p:cNvPr>
            <p:cNvSpPr txBox="1"/>
            <p:nvPr/>
          </p:nvSpPr>
          <p:spPr>
            <a:xfrm>
              <a:off x="8353427" y="2034423"/>
              <a:ext cx="3181350" cy="3170155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0817540"/>
                </a:avLst>
              </a:prstTxWarp>
              <a:spAutoFit/>
            </a:bodyPr>
            <a:lstStyle/>
            <a:p>
              <a:pPr algn="ctr"/>
              <a:r>
                <a:rPr lang="pt-BR" sz="11500" b="1" dirty="0">
                  <a:solidFill>
                    <a:srgbClr val="2D2D2D"/>
                  </a:solidFill>
                  <a:latin typeface="Gill Sans MT Condensed" panose="020B0506020104020203" pitchFamily="34" charset="0"/>
                </a:rPr>
                <a:t>NOSSO FUTURO NOSSO FUTURO NOSSO FUTURO </a:t>
              </a:r>
            </a:p>
          </p:txBody>
        </p:sp>
        <p:pic>
          <p:nvPicPr>
            <p:cNvPr id="6" name="Picture 2" descr="Planeta Terra Espaço Continentes O - Imagens grátis no Pixabay - Pixabay">
              <a:extLst>
                <a:ext uri="{FF2B5EF4-FFF2-40B4-BE49-F238E27FC236}">
                  <a16:creationId xmlns:a16="http://schemas.microsoft.com/office/drawing/2014/main" id="{72F990EC-8323-2BAC-87E6-DD20561E3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87" r="10624"/>
            <a:stretch/>
          </p:blipFill>
          <p:spPr bwMode="auto">
            <a:xfrm>
              <a:off x="8477252" y="1736271"/>
              <a:ext cx="2933700" cy="376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9BE1C7F4-EBB4-CFCA-03A0-DA06AA8E94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62"/>
          <a:stretch/>
        </p:blipFill>
        <p:spPr>
          <a:xfrm>
            <a:off x="9220200" y="6415505"/>
            <a:ext cx="3670057" cy="5716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CCC068D-D119-26BE-5D10-ACB14AF9C708}"/>
              </a:ext>
            </a:extLst>
          </p:cNvPr>
          <p:cNvSpPr txBox="1"/>
          <p:nvPr/>
        </p:nvSpPr>
        <p:spPr>
          <a:xfrm>
            <a:off x="232425" y="2661791"/>
            <a:ext cx="75247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n w="0"/>
                <a:solidFill>
                  <a:srgbClr val="2D2D2D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Estamos comprometidos com o futuro. Na CarboZero, continuaremos a inovar e ampliar nosso público alvo.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62DB2A1-A1A0-7A76-438E-FF6922450444}"/>
              </a:ext>
            </a:extLst>
          </p:cNvPr>
          <p:cNvCxnSpPr/>
          <p:nvPr/>
        </p:nvCxnSpPr>
        <p:spPr>
          <a:xfrm>
            <a:off x="321326" y="4723894"/>
            <a:ext cx="6007837" cy="38100"/>
          </a:xfrm>
          <a:prstGeom prst="line">
            <a:avLst/>
          </a:prstGeom>
          <a:ln w="28575">
            <a:solidFill>
              <a:srgbClr val="2D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7BC18130-BC89-481A-6814-F7A1A55ED67E}"/>
              </a:ext>
            </a:extLst>
          </p:cNvPr>
          <p:cNvSpPr/>
          <p:nvPr/>
        </p:nvSpPr>
        <p:spPr>
          <a:xfrm>
            <a:off x="321325" y="2201624"/>
            <a:ext cx="3643923" cy="460167"/>
          </a:xfrm>
          <a:prstGeom prst="rect">
            <a:avLst/>
          </a:prstGeom>
          <a:ln w="34925"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Futura Md BT" panose="020B0802020204020204" pitchFamily="34" charset="0"/>
              </a:rPr>
              <a:t>Visando o futuro</a:t>
            </a:r>
          </a:p>
        </p:txBody>
      </p:sp>
    </p:spTree>
    <p:extLst>
      <p:ext uri="{BB962C8B-B14F-4D97-AF65-F5344CB8AC3E}">
        <p14:creationId xmlns:p14="http://schemas.microsoft.com/office/powerpoint/2010/main" val="134572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Logotipo, nome da empresa&#10;&#10;Descrição gerada automaticamente">
            <a:extLst>
              <a:ext uri="{FF2B5EF4-FFF2-40B4-BE49-F238E27FC236}">
                <a16:creationId xmlns:a16="http://schemas.microsoft.com/office/drawing/2014/main" id="{0F2B1DD0-1151-6DD9-5153-592CD07D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nda mais sobre o uso do Vapor na Indústria | Nepin">
            <a:extLst>
              <a:ext uri="{FF2B5EF4-FFF2-40B4-BE49-F238E27FC236}">
                <a16:creationId xmlns:a16="http://schemas.microsoft.com/office/drawing/2014/main" id="{9D1D3FEE-3E9F-65EC-FE85-B78979BBD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32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8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 descr="Logotipo, nome da empresa">
            <a:extLst>
              <a:ext uri="{FF2B5EF4-FFF2-40B4-BE49-F238E27FC236}">
                <a16:creationId xmlns:a16="http://schemas.microsoft.com/office/drawing/2014/main" id="{396A3A1D-2AF6-7BB9-615A-11121B73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83333" r="19028" b="3611"/>
          <a:stretch/>
        </p:blipFill>
        <p:spPr>
          <a:xfrm>
            <a:off x="9935044" y="6378013"/>
            <a:ext cx="2256954" cy="479985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371002A-6BA3-397B-5DA4-E92894BA1A94}"/>
              </a:ext>
            </a:extLst>
          </p:cNvPr>
          <p:cNvGrpSpPr/>
          <p:nvPr/>
        </p:nvGrpSpPr>
        <p:grpSpPr>
          <a:xfrm>
            <a:off x="3141179" y="2680579"/>
            <a:ext cx="7524751" cy="1700042"/>
            <a:chOff x="3080400" y="2550874"/>
            <a:chExt cx="7524751" cy="1700042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9DBB8B4-2412-C51E-4C45-48D7A206B896}"/>
                </a:ext>
              </a:extLst>
            </p:cNvPr>
            <p:cNvSpPr txBox="1"/>
            <p:nvPr/>
          </p:nvSpPr>
          <p:spPr>
            <a:xfrm>
              <a:off x="3080400" y="3011041"/>
              <a:ext cx="75247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bg1"/>
                  </a:solidFill>
                  <a:latin typeface="Futura Md BT" panose="020B0802020204020204" pitchFamily="34" charset="0"/>
                  <a:ea typeface="Adobe Gothic Std B" panose="020B0800000000000000" pitchFamily="34" charset="-128"/>
                </a:rPr>
                <a:t>Desastres naturais est</a:t>
              </a:r>
              <a:r>
                <a:rPr lang="pt-BR" sz="3200" b="1" dirty="0">
                  <a:ln w="0"/>
                  <a:solidFill>
                    <a:schemeClr val="bg1"/>
                  </a:solidFill>
                  <a:latin typeface="Futura Md BT" panose="020B0802020204020204" pitchFamily="34" charset="0"/>
                  <a:ea typeface="Adobe Gothic Std B" panose="020B0800000000000000" pitchFamily="34" charset="-128"/>
                </a:rPr>
                <a:t>ã</a:t>
              </a:r>
              <a:r>
                <a:rPr lang="en-US" sz="3200" b="1" dirty="0">
                  <a:ln w="0"/>
                  <a:solidFill>
                    <a:schemeClr val="bg1"/>
                  </a:solidFill>
                  <a:latin typeface="Futura Md BT" panose="020B0802020204020204" pitchFamily="34" charset="0"/>
                  <a:ea typeface="Adobe Gothic Std B" panose="020B0800000000000000" pitchFamily="34" charset="-128"/>
                </a:rPr>
                <a:t>o em alta,</a:t>
              </a:r>
            </a:p>
            <a:p>
              <a:r>
                <a:rPr lang="en-US" sz="3200" b="1" dirty="0">
                  <a:ln w="0"/>
                  <a:solidFill>
                    <a:schemeClr val="bg1"/>
                  </a:solidFill>
                  <a:latin typeface="Futura Md BT" panose="020B0802020204020204" pitchFamily="34" charset="0"/>
                  <a:ea typeface="Adobe Gothic Std B" panose="020B0800000000000000" pitchFamily="34" charset="-128"/>
                </a:rPr>
                <a:t>mas de quem é a culpa? </a:t>
              </a:r>
              <a:endParaRPr lang="pt-BR" sz="3200" b="1" dirty="0">
                <a:ln w="0"/>
                <a:solidFill>
                  <a:schemeClr val="bg1"/>
                </a:solidFill>
                <a:latin typeface="Futura Md BT" panose="020B0802020204020204" pitchFamily="34" charset="0"/>
                <a:ea typeface="Adobe Gothic Std B" panose="020B0800000000000000" pitchFamily="34" charset="-128"/>
              </a:endParaRPr>
            </a:p>
          </p:txBody>
        </p: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045854A1-3CDE-6145-8B42-8435CB7E782B}"/>
                </a:ext>
              </a:extLst>
            </p:cNvPr>
            <p:cNvCxnSpPr/>
            <p:nvPr/>
          </p:nvCxnSpPr>
          <p:spPr>
            <a:xfrm>
              <a:off x="3169300" y="4212816"/>
              <a:ext cx="6007837" cy="381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BEBA71E-B77F-8D25-F877-A85CE73DD889}"/>
                </a:ext>
              </a:extLst>
            </p:cNvPr>
            <p:cNvSpPr/>
            <p:nvPr/>
          </p:nvSpPr>
          <p:spPr>
            <a:xfrm>
              <a:off x="3169300" y="2550874"/>
              <a:ext cx="4307312" cy="460167"/>
            </a:xfrm>
            <a:prstGeom prst="rect">
              <a:avLst/>
            </a:prstGeom>
            <a:ln w="34925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3200" b="1" dirty="0">
                  <a:latin typeface="Futura Md BT" panose="020B0802020204020204" pitchFamily="34" charset="0"/>
                </a:rPr>
                <a:t>Emissão de carbono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90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99EF8D3-7D3B-69CF-6CAD-AFE401670BDA}"/>
              </a:ext>
            </a:extLst>
          </p:cNvPr>
          <p:cNvGrpSpPr/>
          <p:nvPr/>
        </p:nvGrpSpPr>
        <p:grpSpPr>
          <a:xfrm>
            <a:off x="1" y="1"/>
            <a:ext cx="12192001" cy="6857997"/>
            <a:chOff x="1" y="1"/>
            <a:chExt cx="12192001" cy="6857997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1F91314A-2735-CBF8-1AB8-377D32496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FilmGrain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b="7722"/>
            <a:stretch/>
          </p:blipFill>
          <p:spPr bwMode="auto">
            <a:xfrm>
              <a:off x="2" y="2"/>
              <a:ext cx="12192000" cy="6857996"/>
            </a:xfrm>
            <a:custGeom>
              <a:avLst/>
              <a:gdLst>
                <a:gd name="connsiteX0" fmla="*/ 0 w 12192000"/>
                <a:gd name="connsiteY0" fmla="*/ 0 h 6857996"/>
                <a:gd name="connsiteX1" fmla="*/ 12192000 w 12192000"/>
                <a:gd name="connsiteY1" fmla="*/ 0 h 6857996"/>
                <a:gd name="connsiteX2" fmla="*/ 4 w 12192000"/>
                <a:gd name="connsiteY2" fmla="*/ 6857996 h 6857996"/>
                <a:gd name="connsiteX3" fmla="*/ 0 w 12192000"/>
                <a:gd name="connsiteY3" fmla="*/ 6857996 h 68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7996">
                  <a:moveTo>
                    <a:pt x="0" y="0"/>
                  </a:moveTo>
                  <a:lnTo>
                    <a:pt x="12192000" y="0"/>
                  </a:lnTo>
                  <a:lnTo>
                    <a:pt x="4" y="6857996"/>
                  </a:lnTo>
                  <a:lnTo>
                    <a:pt x="0" y="6857996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4D61C0D-DC4C-0955-C334-AB8401169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FilmGrain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1" y="1"/>
              <a:ext cx="12191997" cy="6857997"/>
            </a:xfrm>
            <a:custGeom>
              <a:avLst/>
              <a:gdLst>
                <a:gd name="connsiteX0" fmla="*/ 0 w 12191997"/>
                <a:gd name="connsiteY0" fmla="*/ 0 h 6857997"/>
                <a:gd name="connsiteX1" fmla="*/ 0 w 12191997"/>
                <a:gd name="connsiteY1" fmla="*/ 6857997 h 6857997"/>
                <a:gd name="connsiteX2" fmla="*/ 12191997 w 12191997"/>
                <a:gd name="connsiteY2" fmla="*/ 6857997 h 685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7" h="6857997">
                  <a:moveTo>
                    <a:pt x="0" y="0"/>
                  </a:moveTo>
                  <a:lnTo>
                    <a:pt x="0" y="6857997"/>
                  </a:lnTo>
                  <a:lnTo>
                    <a:pt x="12191997" y="6857997"/>
                  </a:lnTo>
                  <a:close/>
                </a:path>
              </a:pathLst>
            </a:custGeom>
          </p:spPr>
        </p:pic>
      </p:grpSp>
      <p:pic>
        <p:nvPicPr>
          <p:cNvPr id="17" name="Imagem 16" descr="Logotipo, nome da empresa">
            <a:extLst>
              <a:ext uri="{FF2B5EF4-FFF2-40B4-BE49-F238E27FC236}">
                <a16:creationId xmlns:a16="http://schemas.microsoft.com/office/drawing/2014/main" id="{7F143CB6-C1C5-1DCC-5AB0-9C34A3FEB8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83333" r="19028" b="3611"/>
          <a:stretch/>
        </p:blipFill>
        <p:spPr>
          <a:xfrm>
            <a:off x="9935044" y="6378013"/>
            <a:ext cx="2256954" cy="4799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9421815-A4F6-3FB4-7A09-CEEF5788E9AE}"/>
              </a:ext>
            </a:extLst>
          </p:cNvPr>
          <p:cNvSpPr txBox="1"/>
          <p:nvPr/>
        </p:nvSpPr>
        <p:spPr>
          <a:xfrm>
            <a:off x="3080400" y="3011041"/>
            <a:ext cx="7524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n w="0"/>
                <a:solidFill>
                  <a:schemeClr val="bg1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As mudanças climáticas representam um desafio urgente.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CE51C37-2610-BC0B-C641-F41090C06B11}"/>
              </a:ext>
            </a:extLst>
          </p:cNvPr>
          <p:cNvCxnSpPr/>
          <p:nvPr/>
        </p:nvCxnSpPr>
        <p:spPr>
          <a:xfrm>
            <a:off x="3169300" y="4212816"/>
            <a:ext cx="6007837" cy="381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3A632F9F-92E7-FF2A-A55B-83E6C54C80C0}"/>
              </a:ext>
            </a:extLst>
          </p:cNvPr>
          <p:cNvSpPr/>
          <p:nvPr/>
        </p:nvSpPr>
        <p:spPr>
          <a:xfrm>
            <a:off x="3169300" y="2550874"/>
            <a:ext cx="3507725" cy="460167"/>
          </a:xfrm>
          <a:prstGeom prst="rect">
            <a:avLst/>
          </a:prstGeom>
          <a:ln w="34925"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Futura Md BT" panose="020B0802020204020204" pitchFamily="34" charset="0"/>
              </a:rPr>
              <a:t>A crise climática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3DAA99DB-7E0F-134B-3BCE-1488A927E479}"/>
              </a:ext>
            </a:extLst>
          </p:cNvPr>
          <p:cNvSpPr/>
          <p:nvPr/>
        </p:nvSpPr>
        <p:spPr>
          <a:xfrm>
            <a:off x="-1629682" y="5114925"/>
            <a:ext cx="2604842" cy="3867150"/>
          </a:xfrm>
          <a:custGeom>
            <a:avLst/>
            <a:gdLst>
              <a:gd name="connsiteX0" fmla="*/ 0 w 2604842"/>
              <a:gd name="connsiteY0" fmla="*/ 0 h 3867150"/>
              <a:gd name="connsiteX1" fmla="*/ 2600325 w 2604842"/>
              <a:gd name="connsiteY1" fmla="*/ 866775 h 3867150"/>
              <a:gd name="connsiteX2" fmla="*/ 628650 w 2604842"/>
              <a:gd name="connsiteY2" fmla="*/ 3867150 h 386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842" h="3867150">
                <a:moveTo>
                  <a:pt x="0" y="0"/>
                </a:moveTo>
                <a:cubicBezTo>
                  <a:pt x="1247775" y="111125"/>
                  <a:pt x="2495550" y="222250"/>
                  <a:pt x="2600325" y="866775"/>
                </a:cubicBezTo>
                <a:cubicBezTo>
                  <a:pt x="2705100" y="1511300"/>
                  <a:pt x="955675" y="3343275"/>
                  <a:pt x="628650" y="3867150"/>
                </a:cubicBezTo>
              </a:path>
            </a:pathLst>
          </a:custGeom>
          <a:noFill/>
          <a:ln>
            <a:solidFill>
              <a:srgbClr val="B8C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BA69815B-EDFC-C726-BF31-FB44267E1A87}"/>
              </a:ext>
            </a:extLst>
          </p:cNvPr>
          <p:cNvSpPr/>
          <p:nvPr/>
        </p:nvSpPr>
        <p:spPr>
          <a:xfrm>
            <a:off x="9842685" y="-190500"/>
            <a:ext cx="4921065" cy="3629025"/>
          </a:xfrm>
          <a:custGeom>
            <a:avLst/>
            <a:gdLst>
              <a:gd name="connsiteX0" fmla="*/ 1177740 w 4921065"/>
              <a:gd name="connsiteY0" fmla="*/ 0 h 3629025"/>
              <a:gd name="connsiteX1" fmla="*/ 225240 w 4921065"/>
              <a:gd name="connsiteY1" fmla="*/ 1733550 h 3629025"/>
              <a:gd name="connsiteX2" fmla="*/ 4921065 w 4921065"/>
              <a:gd name="connsiteY2" fmla="*/ 3629025 h 36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1065" h="3629025">
                <a:moveTo>
                  <a:pt x="1177740" y="0"/>
                </a:moveTo>
                <a:cubicBezTo>
                  <a:pt x="389546" y="564356"/>
                  <a:pt x="-398647" y="1128713"/>
                  <a:pt x="225240" y="1733550"/>
                </a:cubicBezTo>
                <a:cubicBezTo>
                  <a:pt x="849127" y="2338387"/>
                  <a:pt x="4230503" y="3338513"/>
                  <a:pt x="4921065" y="3629025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94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 que resta das florestas primárias no mundo e onde estão?">
            <a:extLst>
              <a:ext uri="{FF2B5EF4-FFF2-40B4-BE49-F238E27FC236}">
                <a16:creationId xmlns:a16="http://schemas.microsoft.com/office/drawing/2014/main" id="{774B71EB-6203-C334-5BA3-AA8E238A5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4700"/>
                    </a14:imgEffect>
                    <a14:imgEffect>
                      <a14:brightnessContrast bright="-6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00F7A95-7F68-652A-96C0-BA8126704BEF}"/>
              </a:ext>
            </a:extLst>
          </p:cNvPr>
          <p:cNvGrpSpPr/>
          <p:nvPr/>
        </p:nvGrpSpPr>
        <p:grpSpPr>
          <a:xfrm>
            <a:off x="451500" y="2598499"/>
            <a:ext cx="7524751" cy="2067927"/>
            <a:chOff x="3080400" y="2550874"/>
            <a:chExt cx="7524751" cy="2067927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D6BB44A-8950-0CD1-5464-0CA4B21B08E0}"/>
                </a:ext>
              </a:extLst>
            </p:cNvPr>
            <p:cNvSpPr txBox="1"/>
            <p:nvPr/>
          </p:nvSpPr>
          <p:spPr>
            <a:xfrm>
              <a:off x="3080400" y="3011041"/>
              <a:ext cx="75247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ln w="0"/>
                  <a:solidFill>
                    <a:srgbClr val="EDEDED"/>
                  </a:solidFill>
                  <a:latin typeface="Futura Md BT" panose="020B0802020204020204" pitchFamily="34" charset="0"/>
                  <a:ea typeface="Adobe Gothic Std B" panose="020B0800000000000000" pitchFamily="34" charset="-128"/>
                </a:rPr>
                <a:t>Nossa missão é alcançar a neutralidade de carbono para transportadoras.</a:t>
              </a:r>
            </a:p>
          </p:txBody>
        </p: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34C9145D-5724-EBBC-9192-7E9D8DFE1403}"/>
                </a:ext>
              </a:extLst>
            </p:cNvPr>
            <p:cNvCxnSpPr/>
            <p:nvPr/>
          </p:nvCxnSpPr>
          <p:spPr>
            <a:xfrm>
              <a:off x="3169300" y="4580701"/>
              <a:ext cx="6007837" cy="381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F23068D-DF40-E4AD-4733-B17AB06FBFC3}"/>
                </a:ext>
              </a:extLst>
            </p:cNvPr>
            <p:cNvSpPr/>
            <p:nvPr/>
          </p:nvSpPr>
          <p:spPr>
            <a:xfrm>
              <a:off x="3169300" y="2550874"/>
              <a:ext cx="4783630" cy="460167"/>
            </a:xfrm>
            <a:prstGeom prst="rect">
              <a:avLst/>
            </a:prstGeom>
            <a:solidFill>
              <a:srgbClr val="16665D"/>
            </a:solidFill>
            <a:ln w="34925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>
                  <a:latin typeface="Futura Md BT" panose="020B0802020204020204" pitchFamily="34" charset="0"/>
                </a:rPr>
                <a:t>Neutralizar o carbono</a:t>
              </a:r>
            </a:p>
          </p:txBody>
        </p:sp>
      </p:grpSp>
      <p:pic>
        <p:nvPicPr>
          <p:cNvPr id="14" name="Imagem 13" descr="Ícone">
            <a:extLst>
              <a:ext uri="{FF2B5EF4-FFF2-40B4-BE49-F238E27FC236}">
                <a16:creationId xmlns:a16="http://schemas.microsoft.com/office/drawing/2014/main" id="{31FACDA4-FFD1-8D47-C083-6D5D725C00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2"/>
          <a:stretch/>
        </p:blipFill>
        <p:spPr>
          <a:xfrm>
            <a:off x="7813942" y="2220343"/>
            <a:ext cx="2826603" cy="2446083"/>
          </a:xfrm>
          <a:prstGeom prst="rect">
            <a:avLst/>
          </a:prstGeom>
        </p:spPr>
      </p:pic>
      <p:pic>
        <p:nvPicPr>
          <p:cNvPr id="20" name="Imagem 19" descr="Logotipo, nome da empresa">
            <a:extLst>
              <a:ext uri="{FF2B5EF4-FFF2-40B4-BE49-F238E27FC236}">
                <a16:creationId xmlns:a16="http://schemas.microsoft.com/office/drawing/2014/main" id="{74D3A4C1-AD87-C3E7-AE4B-D27386FA44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83333" r="19028" b="3611"/>
          <a:stretch/>
        </p:blipFill>
        <p:spPr>
          <a:xfrm>
            <a:off x="9935044" y="6378013"/>
            <a:ext cx="2256954" cy="4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3781FC6-D1AF-F8B5-DDB6-4E48C12D4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9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9" y="0"/>
            <a:ext cx="12188951" cy="685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Agrupar 1034">
            <a:extLst>
              <a:ext uri="{FF2B5EF4-FFF2-40B4-BE49-F238E27FC236}">
                <a16:creationId xmlns:a16="http://schemas.microsoft.com/office/drawing/2014/main" id="{95E210F4-F84C-75EC-DD65-8CBE0BFED947}"/>
              </a:ext>
            </a:extLst>
          </p:cNvPr>
          <p:cNvGrpSpPr/>
          <p:nvPr/>
        </p:nvGrpSpPr>
        <p:grpSpPr>
          <a:xfrm>
            <a:off x="419654" y="861155"/>
            <a:ext cx="7524751" cy="2157242"/>
            <a:chOff x="283007" y="2541349"/>
            <a:chExt cx="7524751" cy="2157242"/>
          </a:xfrm>
        </p:grpSpPr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C234E572-6279-C723-554F-98A442DEE103}"/>
                </a:ext>
              </a:extLst>
            </p:cNvPr>
            <p:cNvSpPr txBox="1"/>
            <p:nvPr/>
          </p:nvSpPr>
          <p:spPr>
            <a:xfrm>
              <a:off x="283007" y="2988746"/>
              <a:ext cx="75247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ln w="0"/>
                  <a:solidFill>
                    <a:schemeClr val="bg1"/>
                  </a:solidFill>
                  <a:latin typeface="Futura Md BT" panose="020B0802020204020204" pitchFamily="34" charset="0"/>
                  <a:ea typeface="Adobe Gothic Std B" panose="020B0800000000000000" pitchFamily="34" charset="-128"/>
                </a:rPr>
                <a:t>A importância dos créditos na compensação das emissões de carbono.</a:t>
              </a: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C5CB7183-09B2-FB69-6F2C-2ECD8C8D74A9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" y="4660491"/>
              <a:ext cx="6007837" cy="381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36BCDC45-37B5-4CBE-4F2E-8EE8B1876E92}"/>
                </a:ext>
              </a:extLst>
            </p:cNvPr>
            <p:cNvSpPr/>
            <p:nvPr/>
          </p:nvSpPr>
          <p:spPr>
            <a:xfrm>
              <a:off x="397525" y="2541349"/>
              <a:ext cx="4224634" cy="460167"/>
            </a:xfrm>
            <a:prstGeom prst="rect">
              <a:avLst/>
            </a:prstGeom>
            <a:solidFill>
              <a:srgbClr val="589331"/>
            </a:solidFill>
            <a:ln w="34925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3200" b="1" dirty="0">
                  <a:latin typeface="Futura Md BT" panose="020B0802020204020204" pitchFamily="34" charset="0"/>
                </a:rPr>
                <a:t>Crédito de Carbono</a:t>
              </a:r>
            </a:p>
          </p:txBody>
        </p:sp>
      </p:grp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316A58E-BF59-367B-28AC-8A909DB58D79}"/>
              </a:ext>
            </a:extLst>
          </p:cNvPr>
          <p:cNvSpPr txBox="1"/>
          <p:nvPr/>
        </p:nvSpPr>
        <p:spPr>
          <a:xfrm>
            <a:off x="392055" y="5242939"/>
            <a:ext cx="189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 Crédito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CF67E759-A1B0-7F2A-2831-E9F3FD7D902C}"/>
              </a:ext>
            </a:extLst>
          </p:cNvPr>
          <p:cNvSpPr txBox="1"/>
          <p:nvPr/>
        </p:nvSpPr>
        <p:spPr>
          <a:xfrm>
            <a:off x="3538090" y="3624252"/>
            <a:ext cx="29977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 Tonelada de Co2 </a:t>
            </a:r>
            <a:r>
              <a:rPr lang="pt-BR" sz="3600" b="1" dirty="0">
                <a:ln w="0"/>
                <a:solidFill>
                  <a:srgbClr val="58933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Compensada</a:t>
            </a:r>
          </a:p>
        </p:txBody>
      </p:sp>
      <p:pic>
        <p:nvPicPr>
          <p:cNvPr id="1040" name="Imagem 1039" descr="Logotipo, nome da empresa">
            <a:extLst>
              <a:ext uri="{FF2B5EF4-FFF2-40B4-BE49-F238E27FC236}">
                <a16:creationId xmlns:a16="http://schemas.microsoft.com/office/drawing/2014/main" id="{4D5CE80A-9EEA-4EED-9390-9FA41A3D6E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83333" r="19028" b="3611"/>
          <a:stretch/>
        </p:blipFill>
        <p:spPr>
          <a:xfrm>
            <a:off x="9935044" y="6378013"/>
            <a:ext cx="2256954" cy="47998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4D0EB7A-12DA-5EC1-7BBA-292F62C87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4" y="3311325"/>
            <a:ext cx="1867877" cy="18678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40D039F-1430-6E4F-A01F-9B04BC717AA9}"/>
              </a:ext>
            </a:extLst>
          </p:cNvPr>
          <p:cNvSpPr txBox="1"/>
          <p:nvPr/>
        </p:nvSpPr>
        <p:spPr>
          <a:xfrm>
            <a:off x="2707185" y="3921027"/>
            <a:ext cx="5880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rgbClr val="58933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65450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FE101D-D667-97B0-8B2F-EA9F3C5418A6}"/>
              </a:ext>
            </a:extLst>
          </p:cNvPr>
          <p:cNvSpPr txBox="1"/>
          <p:nvPr/>
        </p:nvSpPr>
        <p:spPr>
          <a:xfrm>
            <a:off x="0" y="1420895"/>
            <a:ext cx="12192000" cy="477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</a:pPr>
            <a:r>
              <a:rPr lang="pt-BR" sz="23900" b="1" dirty="0">
                <a:solidFill>
                  <a:srgbClr val="2D2D2D"/>
                </a:solidFill>
                <a:latin typeface="Gill Sans MT Condensed" panose="020B0506020104020203" pitchFamily="34" charset="0"/>
              </a:rPr>
              <a:t>SOLUÇÃO DA</a:t>
            </a:r>
          </a:p>
          <a:p>
            <a:pPr algn="ctr">
              <a:lnSpc>
                <a:spcPct val="60000"/>
              </a:lnSpc>
            </a:pPr>
            <a:r>
              <a:rPr lang="pt-BR" sz="23900" b="1" dirty="0">
                <a:solidFill>
                  <a:srgbClr val="2D2D2D"/>
                </a:solidFill>
                <a:latin typeface="Gill Sans MT Condensed" panose="020B0506020104020203" pitchFamily="34" charset="0"/>
              </a:rPr>
              <a:t>CARBOZERO</a:t>
            </a:r>
          </a:p>
        </p:txBody>
      </p:sp>
      <p:pic>
        <p:nvPicPr>
          <p:cNvPr id="4098" name="Picture 2" descr="Planeta Terra Espaço Continentes O - Imagens grátis no Pixabay - Pixabay">
            <a:extLst>
              <a:ext uri="{FF2B5EF4-FFF2-40B4-BE49-F238E27FC236}">
                <a16:creationId xmlns:a16="http://schemas.microsoft.com/office/drawing/2014/main" id="{9DA4352B-C43E-AEE0-2601-BA0AD480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451" r="-109246"/>
          <a:stretch/>
        </p:blipFill>
        <p:spPr bwMode="auto">
          <a:xfrm>
            <a:off x="0" y="1009984"/>
            <a:ext cx="12192000" cy="376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17A5E26-56FE-B567-66CC-E192E5064A91}"/>
              </a:ext>
            </a:extLst>
          </p:cNvPr>
          <p:cNvSpPr txBox="1"/>
          <p:nvPr/>
        </p:nvSpPr>
        <p:spPr>
          <a:xfrm>
            <a:off x="127000" y="5676612"/>
            <a:ext cx="11493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ln w="0"/>
                <a:solidFill>
                  <a:srgbClr val="272727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://</a:t>
            </a:r>
            <a:r>
              <a:rPr lang="pt-BR" sz="2800" b="1" dirty="0">
                <a:ln w="0"/>
                <a:solidFill>
                  <a:srgbClr val="272727"/>
                </a:solidFill>
                <a:latin typeface="Bahnschrift SemiBold" panose="020B0502040204020203" pitchFamily="34" charset="0"/>
                <a:ea typeface="Adobe Gothic Std B" panose="020B0800000000000000" pitchFamily="34" charset="-128"/>
              </a:rPr>
              <a:t>NOSSO SITE DISPONIBILIZA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57403A-7D05-CA79-2570-18C5D0E9EA7C}"/>
              </a:ext>
            </a:extLst>
          </p:cNvPr>
          <p:cNvSpPr txBox="1"/>
          <p:nvPr/>
        </p:nvSpPr>
        <p:spPr>
          <a:xfrm>
            <a:off x="5353734" y="5683225"/>
            <a:ext cx="6454776" cy="461665"/>
          </a:xfrm>
          <a:prstGeom prst="rect">
            <a:avLst/>
          </a:prstGeom>
          <a:solidFill>
            <a:srgbClr val="2CBF75"/>
          </a:solidFill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pt-BR" sz="2400" b="1" dirty="0">
                <a:ln w="0"/>
                <a:solidFill>
                  <a:srgbClr val="272727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&lt;ferramentas simples e acessíveis&gt;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CBD75E-E6CC-155A-F3FB-1720EBD29C91}"/>
              </a:ext>
            </a:extLst>
          </p:cNvPr>
          <p:cNvSpPr txBox="1"/>
          <p:nvPr/>
        </p:nvSpPr>
        <p:spPr>
          <a:xfrm>
            <a:off x="304799" y="6247242"/>
            <a:ext cx="110183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ln w="0"/>
                <a:solidFill>
                  <a:srgbClr val="272727"/>
                </a:solidFill>
                <a:latin typeface="Bahnschrift SemiBold" panose="020B0502040204020203" pitchFamily="34" charset="0"/>
                <a:ea typeface="Adobe Gothic Std B" panose="020B0800000000000000" pitchFamily="34" charset="-128"/>
              </a:rPr>
              <a:t>BUSCANDO SOLUÇÃO PARA EMPRESAS</a:t>
            </a:r>
            <a:r>
              <a:rPr lang="pt-BR" sz="2800" b="1" dirty="0">
                <a:ln w="0"/>
                <a:solidFill>
                  <a:srgbClr val="272727"/>
                </a:solidFill>
                <a:latin typeface="Futura Md BT" panose="020B0602020204020303" pitchFamily="34" charset="0"/>
                <a:ea typeface="Adobe Gothic Std B" panose="020B0800000000000000" pitchFamily="34" charset="-128"/>
              </a:rPr>
              <a:t>                        </a:t>
            </a:r>
            <a:r>
              <a:rPr lang="pt-BR" sz="2800" b="1" dirty="0">
                <a:ln w="0"/>
                <a:solidFill>
                  <a:srgbClr val="272727"/>
                </a:solidFill>
                <a:latin typeface="Fira Code Medium" pitchFamily="1" charset="0"/>
                <a:ea typeface="Fira Code Medium" pitchFamily="1" charset="0"/>
                <a:cs typeface="Fira Code Medium" pitchFamily="1" charset="0"/>
              </a:rPr>
              <a:t>();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061213-B01D-A98A-15DE-3D2DC7E417BA}"/>
              </a:ext>
            </a:extLst>
          </p:cNvPr>
          <p:cNvSpPr txBox="1"/>
          <p:nvPr/>
        </p:nvSpPr>
        <p:spPr>
          <a:xfrm>
            <a:off x="6771482" y="6248975"/>
            <a:ext cx="2586163" cy="461665"/>
          </a:xfrm>
          <a:prstGeom prst="rect">
            <a:avLst/>
          </a:prstGeom>
          <a:solidFill>
            <a:srgbClr val="16665D"/>
          </a:solidFill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latin typeface="Futura Md BT" panose="020B0602020204020303" pitchFamily="34" charset="0"/>
                <a:ea typeface="Adobe Gothic Std B" panose="020B0800000000000000" pitchFamily="34" charset="-128"/>
              </a:rPr>
              <a:t>&lt;sustentáveis&gt;</a:t>
            </a:r>
          </a:p>
        </p:txBody>
      </p:sp>
      <p:pic>
        <p:nvPicPr>
          <p:cNvPr id="15" name="Imagem 14" descr="Logotipo, nome da empresa&#10;&#10;Descrição gerada automaticamente">
            <a:extLst>
              <a:ext uri="{FF2B5EF4-FFF2-40B4-BE49-F238E27FC236}">
                <a16:creationId xmlns:a16="http://schemas.microsoft.com/office/drawing/2014/main" id="{3D9A04E0-AAE9-89DC-95B6-C5F2E880EB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61"/>
          <a:stretch/>
        </p:blipFill>
        <p:spPr>
          <a:xfrm>
            <a:off x="-203276" y="306296"/>
            <a:ext cx="4196519" cy="65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6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rgbClr val="6CB21C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876AD0-25DA-7DE2-14AF-4F5D8C4D2AFF}"/>
              </a:ext>
            </a:extLst>
          </p:cNvPr>
          <p:cNvSpPr txBox="1"/>
          <p:nvPr/>
        </p:nvSpPr>
        <p:spPr>
          <a:xfrm>
            <a:off x="-2481943" y="732755"/>
            <a:ext cx="12192000" cy="1088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</a:pPr>
            <a:r>
              <a:rPr lang="pt-BR" sz="9600" b="1" dirty="0">
                <a:solidFill>
                  <a:srgbClr val="2D2D2D"/>
                </a:solidFill>
                <a:latin typeface="Gill Sans MT Condensed" panose="020B0506020104020203" pitchFamily="34" charset="0"/>
              </a:rPr>
              <a:t>COMO FUNCIONA?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5E2E122-FF5F-C805-E9EB-1C3EDF043032}"/>
              </a:ext>
            </a:extLst>
          </p:cNvPr>
          <p:cNvCxnSpPr>
            <a:cxnSpLocks/>
          </p:cNvCxnSpPr>
          <p:nvPr/>
        </p:nvCxnSpPr>
        <p:spPr>
          <a:xfrm>
            <a:off x="514350" y="1672816"/>
            <a:ext cx="6641193" cy="0"/>
          </a:xfrm>
          <a:prstGeom prst="line">
            <a:avLst/>
          </a:prstGeom>
          <a:ln w="38100">
            <a:solidFill>
              <a:srgbClr val="6CB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FD5D0E-603D-771A-AED5-CF04A213092F}"/>
              </a:ext>
            </a:extLst>
          </p:cNvPr>
          <p:cNvSpPr txBox="1"/>
          <p:nvPr/>
        </p:nvSpPr>
        <p:spPr>
          <a:xfrm>
            <a:off x="371459" y="1950577"/>
            <a:ext cx="7524751" cy="250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70000"/>
              </a:lnSpc>
              <a:buClr>
                <a:srgbClr val="6CB21C"/>
              </a:buClr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rgbClr val="2D2D2D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Calculadora de Co2</a:t>
            </a:r>
          </a:p>
          <a:p>
            <a:pPr marL="457200" indent="-457200">
              <a:lnSpc>
                <a:spcPct val="70000"/>
              </a:lnSpc>
              <a:buClr>
                <a:srgbClr val="6CB21C"/>
              </a:buClr>
              <a:buFont typeface="Arial" panose="020B0604020202020204" pitchFamily="34" charset="0"/>
              <a:buChar char="•"/>
            </a:pPr>
            <a:endParaRPr lang="pt-BR" sz="3200" b="1" dirty="0">
              <a:ln w="0"/>
              <a:solidFill>
                <a:srgbClr val="2D2D2D"/>
              </a:solidFill>
              <a:latin typeface="Futura Md BT" panose="020B0802020204020204" pitchFamily="34" charset="0"/>
              <a:ea typeface="Adobe Gothic Std B" panose="020B0800000000000000" pitchFamily="34" charset="-128"/>
            </a:endParaRPr>
          </a:p>
          <a:p>
            <a:pPr marL="457200" indent="-457200">
              <a:lnSpc>
                <a:spcPct val="70000"/>
              </a:lnSpc>
              <a:buClr>
                <a:srgbClr val="6CB21C"/>
              </a:buClr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rgbClr val="2D2D2D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Mercado de crédito de carbono</a:t>
            </a:r>
          </a:p>
          <a:p>
            <a:pPr marL="457200" indent="-457200">
              <a:lnSpc>
                <a:spcPct val="70000"/>
              </a:lnSpc>
              <a:buClr>
                <a:srgbClr val="6CB21C"/>
              </a:buClr>
              <a:buFont typeface="Arial" panose="020B0604020202020204" pitchFamily="34" charset="0"/>
              <a:buChar char="•"/>
            </a:pPr>
            <a:endParaRPr lang="pt-BR" sz="3200" b="1" dirty="0">
              <a:ln w="0"/>
              <a:solidFill>
                <a:srgbClr val="2D2D2D"/>
              </a:solidFill>
              <a:latin typeface="Futura Md BT" panose="020B0802020204020204" pitchFamily="34" charset="0"/>
              <a:ea typeface="Adobe Gothic Std B" panose="020B0800000000000000" pitchFamily="34" charset="-128"/>
            </a:endParaRPr>
          </a:p>
          <a:p>
            <a:pPr marL="457200" indent="-457200">
              <a:lnSpc>
                <a:spcPct val="70000"/>
              </a:lnSpc>
              <a:buClr>
                <a:srgbClr val="6CB21C"/>
              </a:buClr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rgbClr val="2D2D2D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Área do vendedor</a:t>
            </a:r>
          </a:p>
          <a:p>
            <a:pPr marL="457200" indent="-457200">
              <a:lnSpc>
                <a:spcPct val="70000"/>
              </a:lnSpc>
              <a:buClr>
                <a:srgbClr val="6CB21C"/>
              </a:buClr>
              <a:buFont typeface="Arial" panose="020B0604020202020204" pitchFamily="34" charset="0"/>
              <a:buChar char="•"/>
            </a:pPr>
            <a:endParaRPr lang="pt-BR" sz="3200" b="1" dirty="0">
              <a:ln w="0"/>
              <a:solidFill>
                <a:srgbClr val="2D2D2D"/>
              </a:solidFill>
              <a:latin typeface="Futura Md BT" panose="020B0802020204020204" pitchFamily="34" charset="0"/>
              <a:ea typeface="Adobe Gothic Std B" panose="020B0800000000000000" pitchFamily="34" charset="-128"/>
            </a:endParaRPr>
          </a:p>
          <a:p>
            <a:pPr marL="457200" indent="-457200">
              <a:lnSpc>
                <a:spcPct val="70000"/>
              </a:lnSpc>
              <a:buClr>
                <a:srgbClr val="6CB21C"/>
              </a:buClr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rgbClr val="2D2D2D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Área do comprador</a:t>
            </a:r>
          </a:p>
        </p:txBody>
      </p:sp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11AB4F72-D764-7455-D1B7-36193AF19D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62"/>
          <a:stretch/>
        </p:blipFill>
        <p:spPr>
          <a:xfrm>
            <a:off x="9220200" y="6415505"/>
            <a:ext cx="3670057" cy="57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1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665D">
                <a:alpha val="54000"/>
              </a:srgbClr>
            </a:gs>
            <a:gs pos="84000">
              <a:schemeClr val="bg1"/>
            </a:gs>
            <a:gs pos="14000">
              <a:schemeClr val="bg1"/>
            </a:gs>
            <a:gs pos="100000">
              <a:srgbClr val="6CB21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A8F1D67-B59B-3DA3-8817-38D2FC6156ED}"/>
              </a:ext>
            </a:extLst>
          </p:cNvPr>
          <p:cNvSpPr txBox="1"/>
          <p:nvPr/>
        </p:nvSpPr>
        <p:spPr>
          <a:xfrm>
            <a:off x="261000" y="1166366"/>
            <a:ext cx="7524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n w="0"/>
                <a:solidFill>
                  <a:srgbClr val="2D2D2D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Nossa calculadora auxilia o usuário a ter noção e controle de suas emissões.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5D33531-9CA7-9E6C-22F5-3BBFC3BF7D07}"/>
              </a:ext>
            </a:extLst>
          </p:cNvPr>
          <p:cNvCxnSpPr/>
          <p:nvPr/>
        </p:nvCxnSpPr>
        <p:spPr>
          <a:xfrm>
            <a:off x="349901" y="2828419"/>
            <a:ext cx="6007837" cy="38100"/>
          </a:xfrm>
          <a:prstGeom prst="line">
            <a:avLst/>
          </a:prstGeom>
          <a:ln w="28575">
            <a:solidFill>
              <a:srgbClr val="2D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3923749F-8FE0-F199-996C-C18176D6FEA8}"/>
              </a:ext>
            </a:extLst>
          </p:cNvPr>
          <p:cNvSpPr/>
          <p:nvPr/>
        </p:nvSpPr>
        <p:spPr>
          <a:xfrm>
            <a:off x="349901" y="706199"/>
            <a:ext cx="4231624" cy="460167"/>
          </a:xfrm>
          <a:prstGeom prst="rect">
            <a:avLst/>
          </a:prstGeom>
          <a:ln w="34925"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Futura Md BT" panose="020B0802020204020204" pitchFamily="34" charset="0"/>
              </a:rPr>
              <a:t>Calculadora de Co2</a:t>
            </a:r>
          </a:p>
        </p:txBody>
      </p:sp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4CBF8A5A-3B98-3D2E-271A-E6DA2A35E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000" y="3429000"/>
            <a:ext cx="2548875" cy="2548875"/>
          </a:xfrm>
          <a:prstGeom prst="rect">
            <a:avLst/>
          </a:prstGeom>
        </p:spPr>
      </p:pic>
      <p:pic>
        <p:nvPicPr>
          <p:cNvPr id="11" name="Gráfico 10" descr="Fechar com preenchimento sólido">
            <a:extLst>
              <a:ext uri="{FF2B5EF4-FFF2-40B4-BE49-F238E27FC236}">
                <a16:creationId xmlns:a16="http://schemas.microsoft.com/office/drawing/2014/main" id="{D9298CA9-F0F2-9172-0AE2-F46D6022C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2882" y="4384091"/>
            <a:ext cx="782069" cy="78206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7D2317-4CB8-DCEF-303E-1FF790EB6563}"/>
              </a:ext>
            </a:extLst>
          </p:cNvPr>
          <p:cNvSpPr txBox="1"/>
          <p:nvPr/>
        </p:nvSpPr>
        <p:spPr>
          <a:xfrm>
            <a:off x="261000" y="3406707"/>
            <a:ext cx="7524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n w="0"/>
                <a:solidFill>
                  <a:srgbClr val="2D2D2D"/>
                </a:solidFill>
                <a:latin typeface="Futura Md BT" panose="020B0602020204020303" pitchFamily="34" charset="0"/>
                <a:ea typeface="Adobe Gothic Std B" panose="020B0800000000000000" pitchFamily="34" charset="-128"/>
              </a:rPr>
              <a:t>10.000L</a:t>
            </a:r>
          </a:p>
        </p:txBody>
      </p:sp>
      <p:pic>
        <p:nvPicPr>
          <p:cNvPr id="15" name="Gráfico 14" descr="Barril de petróleo com preenchimento sólido">
            <a:extLst>
              <a:ext uri="{FF2B5EF4-FFF2-40B4-BE49-F238E27FC236}">
                <a16:creationId xmlns:a16="http://schemas.microsoft.com/office/drawing/2014/main" id="{34AA2272-4D5D-2B4B-1A08-4F03270FE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8148" y="3429001"/>
            <a:ext cx="514350" cy="49205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20E9DD8-EEEE-3CDE-715B-31F13E90CDCE}"/>
              </a:ext>
            </a:extLst>
          </p:cNvPr>
          <p:cNvSpPr txBox="1"/>
          <p:nvPr/>
        </p:nvSpPr>
        <p:spPr>
          <a:xfrm>
            <a:off x="4299580" y="3626297"/>
            <a:ext cx="2548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0"/>
                <a:solidFill>
                  <a:srgbClr val="2D2D2D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FATOR DE EMISSÃO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5EFC9E0-B813-5163-5280-4F5B6019AF5B}"/>
              </a:ext>
            </a:extLst>
          </p:cNvPr>
          <p:cNvSpPr txBox="1"/>
          <p:nvPr/>
        </p:nvSpPr>
        <p:spPr>
          <a:xfrm>
            <a:off x="7163084" y="4113407"/>
            <a:ext cx="6226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ln w="0">
                  <a:noFill/>
                </a:ln>
                <a:solidFill>
                  <a:srgbClr val="70AD47"/>
                </a:solidFill>
                <a:latin typeface="Futura Md BT" panose="020B0602020204020303" pitchFamily="34" charset="0"/>
                <a:ea typeface="Adobe Gothic Std B" panose="020B0800000000000000" pitchFamily="34" charset="-128"/>
              </a:rPr>
              <a:t>=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B157193-0E78-2755-4354-52CE245FC21A}"/>
              </a:ext>
            </a:extLst>
          </p:cNvPr>
          <p:cNvSpPr txBox="1"/>
          <p:nvPr/>
        </p:nvSpPr>
        <p:spPr>
          <a:xfrm>
            <a:off x="7677355" y="3626297"/>
            <a:ext cx="4253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0"/>
                <a:solidFill>
                  <a:srgbClr val="2D2D2D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26.800kg</a:t>
            </a:r>
          </a:p>
          <a:p>
            <a:pPr algn="ctr"/>
            <a:r>
              <a:rPr lang="pt-BR" sz="4000" b="1" dirty="0">
                <a:ln w="0"/>
                <a:solidFill>
                  <a:srgbClr val="2D2D2D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DE CO2 EMITIDO</a:t>
            </a:r>
          </a:p>
        </p:txBody>
      </p:sp>
      <p:pic>
        <p:nvPicPr>
          <p:cNvPr id="22" name="Imagem 21" descr="Logotipo, nome da empresa&#10;&#10;Descrição gerada automaticamente">
            <a:extLst>
              <a:ext uri="{FF2B5EF4-FFF2-40B4-BE49-F238E27FC236}">
                <a16:creationId xmlns:a16="http://schemas.microsoft.com/office/drawing/2014/main" id="{0C4ABB80-0627-6DAF-6BD9-EFE192C627C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62"/>
          <a:stretch/>
        </p:blipFill>
        <p:spPr>
          <a:xfrm>
            <a:off x="9220200" y="6415505"/>
            <a:ext cx="3670057" cy="57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2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665D">
                <a:alpha val="54000"/>
              </a:srgbClr>
            </a:gs>
            <a:gs pos="84000">
              <a:schemeClr val="bg1"/>
            </a:gs>
            <a:gs pos="14000">
              <a:schemeClr val="bg1"/>
            </a:gs>
            <a:gs pos="100000">
              <a:srgbClr val="6CB21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A8F1D67-B59B-3DA3-8817-38D2FC6156ED}"/>
              </a:ext>
            </a:extLst>
          </p:cNvPr>
          <p:cNvSpPr txBox="1"/>
          <p:nvPr/>
        </p:nvSpPr>
        <p:spPr>
          <a:xfrm>
            <a:off x="261000" y="1174912"/>
            <a:ext cx="7524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n w="0"/>
                <a:solidFill>
                  <a:srgbClr val="2D2D2D"/>
                </a:solidFill>
                <a:latin typeface="Futura Md BT" panose="020B0802020204020204" pitchFamily="34" charset="0"/>
                <a:ea typeface="Adobe Gothic Std B" panose="020B0800000000000000" pitchFamily="34" charset="-128"/>
              </a:rPr>
              <a:t>Nosso sistema de mercado é simples e direto.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5D33531-9CA7-9E6C-22F5-3BBFC3BF7D07}"/>
              </a:ext>
            </a:extLst>
          </p:cNvPr>
          <p:cNvCxnSpPr>
            <a:cxnSpLocks/>
          </p:cNvCxnSpPr>
          <p:nvPr/>
        </p:nvCxnSpPr>
        <p:spPr>
          <a:xfrm>
            <a:off x="349901" y="2310439"/>
            <a:ext cx="6007837" cy="38100"/>
          </a:xfrm>
          <a:prstGeom prst="line">
            <a:avLst/>
          </a:prstGeom>
          <a:ln w="28575">
            <a:solidFill>
              <a:srgbClr val="2D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3923749F-8FE0-F199-996C-C18176D6FEA8}"/>
              </a:ext>
            </a:extLst>
          </p:cNvPr>
          <p:cNvSpPr/>
          <p:nvPr/>
        </p:nvSpPr>
        <p:spPr>
          <a:xfrm>
            <a:off x="349901" y="714745"/>
            <a:ext cx="6854204" cy="460167"/>
          </a:xfrm>
          <a:prstGeom prst="rect">
            <a:avLst/>
          </a:prstGeom>
          <a:ln w="34925"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Futura Md BT" panose="020B0802020204020204" pitchFamily="34" charset="0"/>
              </a:rPr>
              <a:t>Mercado de Crédito de Carbono</a:t>
            </a:r>
          </a:p>
        </p:txBody>
      </p:sp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4CBF8A5A-3B98-3D2E-271A-E6DA2A35E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001" y="3571875"/>
            <a:ext cx="2548875" cy="2548875"/>
          </a:xfrm>
          <a:prstGeom prst="rect">
            <a:avLst/>
          </a:prstGeom>
        </p:spPr>
      </p:pic>
      <p:pic>
        <p:nvPicPr>
          <p:cNvPr id="22" name="Imagem 21" descr="Logotipo, nome da empresa&#10;&#10;Descrição gerada automaticamente">
            <a:extLst>
              <a:ext uri="{FF2B5EF4-FFF2-40B4-BE49-F238E27FC236}">
                <a16:creationId xmlns:a16="http://schemas.microsoft.com/office/drawing/2014/main" id="{0C4ABB80-0627-6DAF-6BD9-EFE192C627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62"/>
          <a:stretch/>
        </p:blipFill>
        <p:spPr>
          <a:xfrm>
            <a:off x="9220200" y="6415505"/>
            <a:ext cx="3670057" cy="571664"/>
          </a:xfrm>
          <a:prstGeom prst="rect">
            <a:avLst/>
          </a:prstGeom>
        </p:spPr>
      </p:pic>
      <p:pic>
        <p:nvPicPr>
          <p:cNvPr id="9" name="Gráfico 8" descr="Paisagem de Floresta com preenchimento sólido">
            <a:extLst>
              <a:ext uri="{FF2B5EF4-FFF2-40B4-BE49-F238E27FC236}">
                <a16:creationId xmlns:a16="http://schemas.microsoft.com/office/drawing/2014/main" id="{7B307EEC-1384-8750-9D64-250C0A724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4101" y="3850949"/>
            <a:ext cx="1986899" cy="1986899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651EAA0-187C-501B-4F96-1DB7962ED6F8}"/>
              </a:ext>
            </a:extLst>
          </p:cNvPr>
          <p:cNvGrpSpPr/>
          <p:nvPr/>
        </p:nvGrpSpPr>
        <p:grpSpPr>
          <a:xfrm>
            <a:off x="4323214" y="2024478"/>
            <a:ext cx="3868395" cy="2485418"/>
            <a:chOff x="4342263" y="1881603"/>
            <a:chExt cx="3868395" cy="2485418"/>
          </a:xfrm>
        </p:grpSpPr>
        <p:pic>
          <p:nvPicPr>
            <p:cNvPr id="3" name="Gráfico 2" descr="Nuvem com preenchimento sólido">
              <a:extLst>
                <a:ext uri="{FF2B5EF4-FFF2-40B4-BE49-F238E27FC236}">
                  <a16:creationId xmlns:a16="http://schemas.microsoft.com/office/drawing/2014/main" id="{C030F773-39EF-D425-9DFA-B5A72CDF9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35370" y="2083786"/>
              <a:ext cx="2283235" cy="2283235"/>
            </a:xfrm>
            <a:prstGeom prst="rect">
              <a:avLst/>
            </a:prstGeom>
          </p:spPr>
        </p:pic>
        <p:pic>
          <p:nvPicPr>
            <p:cNvPr id="10" name="Gráfico 9" descr="Nuvem com preenchimento sólido">
              <a:extLst>
                <a:ext uri="{FF2B5EF4-FFF2-40B4-BE49-F238E27FC236}">
                  <a16:creationId xmlns:a16="http://schemas.microsoft.com/office/drawing/2014/main" id="{AD34E125-E35E-5056-5DD4-817DDE9C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4342263" y="2116157"/>
              <a:ext cx="1786213" cy="1786213"/>
            </a:xfrm>
            <a:prstGeom prst="rect">
              <a:avLst/>
            </a:prstGeom>
          </p:spPr>
        </p:pic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CA6FC7C2-B282-A69A-529A-F018AFF88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27423" y="1881603"/>
              <a:ext cx="2283235" cy="2283235"/>
            </a:xfrm>
            <a:prstGeom prst="rect">
              <a:avLst/>
            </a:prstGeom>
          </p:spPr>
        </p:pic>
      </p:grpSp>
      <p:pic>
        <p:nvPicPr>
          <p:cNvPr id="17" name="Gráfico 16" descr="Moedas com preenchimento sólido">
            <a:extLst>
              <a:ext uri="{FF2B5EF4-FFF2-40B4-BE49-F238E27FC236}">
                <a16:creationId xmlns:a16="http://schemas.microsoft.com/office/drawing/2014/main" id="{F5EB1E9C-6095-77D4-C7B0-DF383684C3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1455" y="5474466"/>
            <a:ext cx="1292568" cy="1292568"/>
          </a:xfrm>
          <a:prstGeom prst="rect">
            <a:avLst/>
          </a:prstGeom>
        </p:spPr>
      </p:pic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320417AE-7EEB-95BD-2F83-BF0CCCD3D377}"/>
              </a:ext>
            </a:extLst>
          </p:cNvPr>
          <p:cNvCxnSpPr>
            <a:cxnSpLocks/>
          </p:cNvCxnSpPr>
          <p:nvPr/>
        </p:nvCxnSpPr>
        <p:spPr>
          <a:xfrm flipV="1">
            <a:off x="2139518" y="3368278"/>
            <a:ext cx="2013383" cy="369221"/>
          </a:xfrm>
          <a:prstGeom prst="curvedConnector3">
            <a:avLst>
              <a:gd name="adj1" fmla="val -266"/>
            </a:avLst>
          </a:prstGeom>
          <a:ln w="57150">
            <a:solidFill>
              <a:srgbClr val="6CB2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62DA2499-BAA3-360D-10F9-6AB598BDCC05}"/>
              </a:ext>
            </a:extLst>
          </p:cNvPr>
          <p:cNvCxnSpPr>
            <a:cxnSpLocks/>
          </p:cNvCxnSpPr>
          <p:nvPr/>
        </p:nvCxnSpPr>
        <p:spPr>
          <a:xfrm>
            <a:off x="8276765" y="3368278"/>
            <a:ext cx="2267411" cy="832247"/>
          </a:xfrm>
          <a:prstGeom prst="curvedConnector3">
            <a:avLst>
              <a:gd name="adj1" fmla="val 100190"/>
            </a:avLst>
          </a:prstGeom>
          <a:ln w="57150">
            <a:solidFill>
              <a:srgbClr val="6CB2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Curvo 33">
            <a:extLst>
              <a:ext uri="{FF2B5EF4-FFF2-40B4-BE49-F238E27FC236}">
                <a16:creationId xmlns:a16="http://schemas.microsoft.com/office/drawing/2014/main" id="{DB2B924E-AB05-696D-1691-85FF3BC2DE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21024" y="5837847"/>
            <a:ext cx="3287792" cy="472269"/>
          </a:xfrm>
          <a:prstGeom prst="curvedConnector3">
            <a:avLst>
              <a:gd name="adj1" fmla="val -224"/>
            </a:avLst>
          </a:prstGeom>
          <a:ln w="57150">
            <a:solidFill>
              <a:srgbClr val="6CB2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o 40">
            <a:extLst>
              <a:ext uri="{FF2B5EF4-FFF2-40B4-BE49-F238E27FC236}">
                <a16:creationId xmlns:a16="http://schemas.microsoft.com/office/drawing/2014/main" id="{E20DE0D8-93A3-5736-0F18-5DA0BD73A2EF}"/>
              </a:ext>
            </a:extLst>
          </p:cNvPr>
          <p:cNvCxnSpPr>
            <a:cxnSpLocks/>
          </p:cNvCxnSpPr>
          <p:nvPr/>
        </p:nvCxnSpPr>
        <p:spPr>
          <a:xfrm rot="10800000">
            <a:off x="2299317" y="5691635"/>
            <a:ext cx="3190550" cy="632717"/>
          </a:xfrm>
          <a:prstGeom prst="curvedConnector3">
            <a:avLst>
              <a:gd name="adj1" fmla="val 99807"/>
            </a:avLst>
          </a:prstGeom>
          <a:ln w="57150">
            <a:solidFill>
              <a:srgbClr val="6CB2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89A9360-323E-1CBB-2C64-5F7CDB2DF762}"/>
              </a:ext>
            </a:extLst>
          </p:cNvPr>
          <p:cNvSpPr txBox="1"/>
          <p:nvPr/>
        </p:nvSpPr>
        <p:spPr>
          <a:xfrm>
            <a:off x="5818208" y="3075890"/>
            <a:ext cx="1071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n w="0"/>
                <a:solidFill>
                  <a:schemeClr val="bg1"/>
                </a:solidFill>
                <a:latin typeface="Futura Md BT" panose="020B0602020204020303" pitchFamily="34" charset="0"/>
                <a:ea typeface="Adobe Gothic Std B" panose="020B0800000000000000" pitchFamily="34" charset="-128"/>
              </a:rPr>
              <a:t>Co2</a:t>
            </a:r>
          </a:p>
        </p:txBody>
      </p:sp>
    </p:spTree>
    <p:extLst>
      <p:ext uri="{BB962C8B-B14F-4D97-AF65-F5344CB8AC3E}">
        <p14:creationId xmlns:p14="http://schemas.microsoft.com/office/powerpoint/2010/main" val="12299993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TM04033937[[fn=Trilha de Vapor]]</Template>
  <TotalTime>1665</TotalTime>
  <Words>191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2" baseType="lpstr">
      <vt:lpstr>ADLaM Display</vt:lpstr>
      <vt:lpstr>Gill Sans MT Condensed</vt:lpstr>
      <vt:lpstr>Futura Md BT</vt:lpstr>
      <vt:lpstr>Calibri Light</vt:lpstr>
      <vt:lpstr>Fira Code Medium</vt:lpstr>
      <vt:lpstr>Bahnschrift SemiBold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carbozero 2023</dc:title>
  <dc:creator>luan</dc:creator>
  <cp:lastModifiedBy>‏‏Luan ‏‏Gustavo</cp:lastModifiedBy>
  <cp:revision>48</cp:revision>
  <dcterms:created xsi:type="dcterms:W3CDTF">2023-10-31T22:29:34Z</dcterms:created>
  <dcterms:modified xsi:type="dcterms:W3CDTF">2024-09-29T14:44:37Z</dcterms:modified>
</cp:coreProperties>
</file>